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56" r:id="rId5"/>
  </p:sldMasterIdLst>
  <p:notesMasterIdLst>
    <p:notesMasterId r:id="rId29"/>
  </p:notesMasterIdLst>
  <p:sldIdLst>
    <p:sldId id="2147476489" r:id="rId6"/>
    <p:sldId id="2147476490" r:id="rId7"/>
    <p:sldId id="2147476413" r:id="rId8"/>
    <p:sldId id="2147476415" r:id="rId9"/>
    <p:sldId id="2147476417" r:id="rId10"/>
    <p:sldId id="2147476511" r:id="rId11"/>
    <p:sldId id="2147476468" r:id="rId12"/>
    <p:sldId id="2147476467" r:id="rId13"/>
    <p:sldId id="2147476397" r:id="rId14"/>
    <p:sldId id="2147476416" r:id="rId15"/>
    <p:sldId id="2147476398" r:id="rId16"/>
    <p:sldId id="2147476399" r:id="rId17"/>
    <p:sldId id="2147476400" r:id="rId18"/>
    <p:sldId id="2147476404" r:id="rId19"/>
    <p:sldId id="2147476418" r:id="rId20"/>
    <p:sldId id="2147476405" r:id="rId21"/>
    <p:sldId id="2147476406" r:id="rId22"/>
    <p:sldId id="2147476407" r:id="rId23"/>
    <p:sldId id="2147476408" r:id="rId24"/>
    <p:sldId id="2147476423" r:id="rId25"/>
    <p:sldId id="2147476420" r:id="rId26"/>
    <p:sldId id="2147476508" r:id="rId27"/>
    <p:sldId id="2147476510" r:id="rId28"/>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laims Expenditure and Premium Data Reporting" id="{D2418238-0829-44AD-AF54-C442B54F7E44}">
          <p14:sldIdLst>
            <p14:sldId id="2147476489"/>
            <p14:sldId id="2147476490"/>
            <p14:sldId id="2147476413"/>
            <p14:sldId id="2147476415"/>
            <p14:sldId id="2147476417"/>
            <p14:sldId id="2147476511"/>
            <p14:sldId id="2147476468"/>
            <p14:sldId id="2147476467"/>
            <p14:sldId id="2147476397"/>
            <p14:sldId id="2147476416"/>
            <p14:sldId id="2147476398"/>
            <p14:sldId id="2147476399"/>
            <p14:sldId id="2147476400"/>
            <p14:sldId id="2147476404"/>
            <p14:sldId id="2147476418"/>
            <p14:sldId id="2147476405"/>
            <p14:sldId id="2147476406"/>
            <p14:sldId id="2147476407"/>
            <p14:sldId id="2147476408"/>
            <p14:sldId id="2147476423"/>
            <p14:sldId id="2147476420"/>
            <p14:sldId id="2147476508"/>
            <p14:sldId id="214747651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194247-E44C-BE3D-AB46-6708BEFB6B66}" name="Jeffrey Peed" initials="JP" userId="S::jpeed@captechventures.com::642227e5-a2ad-490f-93bf-fbb040526956" providerId="AD"/>
  <p188:author id="{97CFBB4B-93B6-2A42-A14A-70418D108BB7}" name="Alisha Hukmani" initials="AH" userId="S::ahukmani@captechventures.com::2c07b133-01ae-44be-bd87-344a8abfcd46" providerId="AD"/>
  <p188:author id="{C4E8BE8C-4770-B39C-292F-C8802C54D737}" name="Nicolette Lerch" initials="NL" userId="S::nlerch@captechventures.com::acbd4681-eff0-4ccd-bab2-4f089cf7f98c" providerId="AD"/>
  <p188:author id="{5F1F3295-100B-6FCD-CBE4-518CF9DA9802}" name="Amanda Davis" initials="AD" userId="S::andavis@captechventures.com::ee299178-abe4-432d-b7a4-c8cfdd45cb9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D0A825D6-9B35-4A86-9ED6-58F1F47E5372}" type="datetimeFigureOut">
              <a:rPr lang="en-US" smtClean="0"/>
              <a:t>8/11/2025</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11C28086-E245-45C9-B44A-13FF3C6F493D}" type="slidenum">
              <a:rPr lang="en-US" smtClean="0"/>
              <a:t>‹#›</a:t>
            </a:fld>
            <a:endParaRPr lang="en-US"/>
          </a:p>
        </p:txBody>
      </p:sp>
    </p:spTree>
    <p:extLst>
      <p:ext uri="{BB962C8B-B14F-4D97-AF65-F5344CB8AC3E}">
        <p14:creationId xmlns:p14="http://schemas.microsoft.com/office/powerpoint/2010/main" val="3053111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94FB5-B2AF-41E0-E288-193EF94478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A73F5F-B1B3-91FD-DCA6-44F2097B3F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522518-74D9-E32C-0257-3A523B82612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A9D1DC-C5D6-C320-BD1C-9D08FC332455}"/>
              </a:ext>
            </a:extLst>
          </p:cNvPr>
          <p:cNvSpPr>
            <a:spLocks noGrp="1"/>
          </p:cNvSpPr>
          <p:nvPr>
            <p:ph type="sldNum" sz="quarter" idx="5"/>
          </p:nvPr>
        </p:nvSpPr>
        <p:spPr/>
        <p:txBody>
          <a:bodyPr/>
          <a:lstStyle/>
          <a:p>
            <a:fld id="{11C28086-E245-45C9-B44A-13FF3C6F493D}" type="slidenum">
              <a:rPr lang="en-US" smtClean="0"/>
              <a:t>1</a:t>
            </a:fld>
            <a:endParaRPr lang="en-US"/>
          </a:p>
        </p:txBody>
      </p:sp>
    </p:spTree>
    <p:extLst>
      <p:ext uri="{BB962C8B-B14F-4D97-AF65-F5344CB8AC3E}">
        <p14:creationId xmlns:p14="http://schemas.microsoft.com/office/powerpoint/2010/main" val="3174601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EFBDA-57FF-2B00-4EEA-41107E9126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A97F52-D0CE-C3A7-A8A9-898148832B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F7933D-2197-4135-7498-E122913B6E26}"/>
              </a:ext>
            </a:extLst>
          </p:cNvPr>
          <p:cNvSpPr>
            <a:spLocks noGrp="1"/>
          </p:cNvSpPr>
          <p:nvPr>
            <p:ph type="body" idx="1"/>
          </p:nvPr>
        </p:nvSpPr>
        <p:spPr/>
        <p:txBody>
          <a:bodyPr/>
          <a:lstStyle/>
          <a:p>
            <a:r>
              <a:rPr lang="en-US" b="1"/>
              <a:t>TIP: Use this slide as the 2</a:t>
            </a:r>
            <a:r>
              <a:rPr lang="en-US" b="1" baseline="30000"/>
              <a:t>nd</a:t>
            </a:r>
            <a:r>
              <a:rPr lang="en-US" b="1"/>
              <a:t> slide in each Module deck. If the module is broken down into sub-sections, then use this slide after each Section Divider.</a:t>
            </a:r>
          </a:p>
        </p:txBody>
      </p:sp>
      <p:sp>
        <p:nvSpPr>
          <p:cNvPr id="4" name="Slide Number Placeholder 3">
            <a:extLst>
              <a:ext uri="{FF2B5EF4-FFF2-40B4-BE49-F238E27FC236}">
                <a16:creationId xmlns:a16="http://schemas.microsoft.com/office/drawing/2014/main" id="{17A3A88A-07AE-F488-5EA2-63FC3703C988}"/>
              </a:ext>
            </a:extLst>
          </p:cNvPr>
          <p:cNvSpPr>
            <a:spLocks noGrp="1"/>
          </p:cNvSpPr>
          <p:nvPr>
            <p:ph type="sldNum" sz="quarter" idx="5"/>
          </p:nvPr>
        </p:nvSpPr>
        <p:spPr/>
        <p:txBody>
          <a:bodyPr/>
          <a:lstStyle/>
          <a:p>
            <a:pPr defTabSz="933237">
              <a:defRPr/>
            </a:pPr>
            <a:fld id="{11C28086-E245-45C9-B44A-13FF3C6F493D}" type="slidenum">
              <a:rPr lang="en-US">
                <a:solidFill>
                  <a:prstClr val="black"/>
                </a:solidFill>
                <a:latin typeface="Calibri" panose="020F0502020204030204"/>
              </a:rPr>
              <a:pPr defTabSz="933237">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1598638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9B9D6-F712-E8DA-75E3-A16E611E83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8F32BB-CE51-8907-CF99-A9A004C207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0F3026-1BDB-FB25-8AB5-4654D494462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Note: Most of the user management access pages are currently not appropriate to show in their entirety as they contain active personal email addresses. Trainers may verbally elaborate on the User Access Management page as well as refer to the CARDS 101 training for additional information.</a:t>
            </a:r>
          </a:p>
          <a:p>
            <a:endParaRPr lang="en-US"/>
          </a:p>
        </p:txBody>
      </p:sp>
      <p:sp>
        <p:nvSpPr>
          <p:cNvPr id="4" name="Slide Number Placeholder 3">
            <a:extLst>
              <a:ext uri="{FF2B5EF4-FFF2-40B4-BE49-F238E27FC236}">
                <a16:creationId xmlns:a16="http://schemas.microsoft.com/office/drawing/2014/main" id="{B3E0E017-8313-C016-2CA2-2FA8F9D02263}"/>
              </a:ext>
            </a:extLst>
          </p:cNvPr>
          <p:cNvSpPr>
            <a:spLocks noGrp="1"/>
          </p:cNvSpPr>
          <p:nvPr>
            <p:ph type="sldNum" sz="quarter" idx="5"/>
          </p:nvPr>
        </p:nvSpPr>
        <p:spPr/>
        <p:txBody>
          <a:bodyPr/>
          <a:lstStyle/>
          <a:p>
            <a:fld id="{11C28086-E245-45C9-B44A-13FF3C6F493D}" type="slidenum">
              <a:rPr lang="en-US" smtClean="0"/>
              <a:t>7</a:t>
            </a:fld>
            <a:endParaRPr lang="en-US"/>
          </a:p>
        </p:txBody>
      </p:sp>
    </p:spTree>
    <p:extLst>
      <p:ext uri="{BB962C8B-B14F-4D97-AF65-F5344CB8AC3E}">
        <p14:creationId xmlns:p14="http://schemas.microsoft.com/office/powerpoint/2010/main" val="3692798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8C9C4-8248-482A-7FDA-FA49B894BB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FACC8-CB33-A543-978A-642618AD3F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DE2EE8-9333-78C4-22C3-CD3BCE16453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Note: Most of the user management access pages are currently not appropriate to show in their entirety as they contain active personal email addresses. Trainers may verbally elaborate on the User Access Management page as well as refer to the CARDS 101 training for additional information.</a:t>
            </a:r>
          </a:p>
          <a:p>
            <a:endParaRPr lang="en-US"/>
          </a:p>
        </p:txBody>
      </p:sp>
      <p:sp>
        <p:nvSpPr>
          <p:cNvPr id="4" name="Slide Number Placeholder 3">
            <a:extLst>
              <a:ext uri="{FF2B5EF4-FFF2-40B4-BE49-F238E27FC236}">
                <a16:creationId xmlns:a16="http://schemas.microsoft.com/office/drawing/2014/main" id="{F7153B3F-BB90-3AE5-B683-67F6A02891DC}"/>
              </a:ext>
            </a:extLst>
          </p:cNvPr>
          <p:cNvSpPr>
            <a:spLocks noGrp="1"/>
          </p:cNvSpPr>
          <p:nvPr>
            <p:ph type="sldNum" sz="quarter" idx="5"/>
          </p:nvPr>
        </p:nvSpPr>
        <p:spPr/>
        <p:txBody>
          <a:bodyPr/>
          <a:lstStyle/>
          <a:p>
            <a:fld id="{11C28086-E245-45C9-B44A-13FF3C6F493D}" type="slidenum">
              <a:rPr lang="en-US" smtClean="0"/>
              <a:t>8</a:t>
            </a:fld>
            <a:endParaRPr lang="en-US"/>
          </a:p>
        </p:txBody>
      </p:sp>
    </p:spTree>
    <p:extLst>
      <p:ext uri="{BB962C8B-B14F-4D97-AF65-F5344CB8AC3E}">
        <p14:creationId xmlns:p14="http://schemas.microsoft.com/office/powerpoint/2010/main" val="1824938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Replace the date placeholder with the date of the presentation to stakeholders and update contact information as necessary</a:t>
            </a:r>
          </a:p>
        </p:txBody>
      </p:sp>
      <p:sp>
        <p:nvSpPr>
          <p:cNvPr id="4" name="Slide Number Placeholder 3"/>
          <p:cNvSpPr>
            <a:spLocks noGrp="1"/>
          </p:cNvSpPr>
          <p:nvPr>
            <p:ph type="sldNum" sz="quarter" idx="5"/>
          </p:nvPr>
        </p:nvSpPr>
        <p:spPr/>
        <p:txBody>
          <a:bodyPr/>
          <a:lstStyle/>
          <a:p>
            <a:fld id="{11C28086-E245-45C9-B44A-13FF3C6F493D}" type="slidenum">
              <a:rPr lang="en-US" smtClean="0"/>
              <a:t>23</a:t>
            </a:fld>
            <a:endParaRPr lang="en-US"/>
          </a:p>
        </p:txBody>
      </p:sp>
    </p:spTree>
    <p:extLst>
      <p:ext uri="{BB962C8B-B14F-4D97-AF65-F5344CB8AC3E}">
        <p14:creationId xmlns:p14="http://schemas.microsoft.com/office/powerpoint/2010/main" val="28202531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2.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2.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2.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2.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Left 1 (Whi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267C07-1DAF-D833-9E85-4E9D6FABE850}"/>
              </a:ext>
              <a:ext uri="{C183D7F6-B498-43B3-948B-1728B52AA6E4}">
                <adec:decorative xmlns:adec="http://schemas.microsoft.com/office/drawing/2017/decorative" val="1"/>
              </a:ext>
            </a:extLst>
          </p:cNvPr>
          <p:cNvSpPr/>
          <p:nvPr userDrawn="1"/>
        </p:nvSpPr>
        <p:spPr>
          <a:xfrm>
            <a:off x="1" y="1"/>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 name="Background">
            <a:extLst>
              <a:ext uri="{FF2B5EF4-FFF2-40B4-BE49-F238E27FC236}">
                <a16:creationId xmlns:a16="http://schemas.microsoft.com/office/drawing/2014/main" id="{7D26D200-82CA-4B4A-922B-84551E6B1490}"/>
              </a:ext>
            </a:extLst>
          </p:cNvPr>
          <p:cNvSpPr/>
          <p:nvPr userDrawn="1"/>
        </p:nvSpPr>
        <p:spPr>
          <a:xfrm flipV="1">
            <a:off x="304800" y="1244518"/>
            <a:ext cx="11582400" cy="4927679"/>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3" name="Text Placeholder 15">
            <a:extLst>
              <a:ext uri="{FF2B5EF4-FFF2-40B4-BE49-F238E27FC236}">
                <a16:creationId xmlns:a16="http://schemas.microsoft.com/office/drawing/2014/main" id="{6BE875CD-B06A-EEA1-96A8-7E3493F5192E}"/>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Presentation Title Slide – Left 1</a:t>
            </a:r>
          </a:p>
        </p:txBody>
      </p:sp>
      <p:sp>
        <p:nvSpPr>
          <p:cNvPr id="16" name="Text Placeholder 15">
            <a:extLst>
              <a:ext uri="{FF2B5EF4-FFF2-40B4-BE49-F238E27FC236}">
                <a16:creationId xmlns:a16="http://schemas.microsoft.com/office/drawing/2014/main" id="{743FF8D4-995B-1AE2-37D3-CA6D1BB08AD2}"/>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2" name="Straight Arrow Connector 1">
            <a:extLst>
              <a:ext uri="{FF2B5EF4-FFF2-40B4-BE49-F238E27FC236}">
                <a16:creationId xmlns:a16="http://schemas.microsoft.com/office/drawing/2014/main" id="{1BA89A1F-94FC-25FB-03AF-FE8F0DC15A95}"/>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pic>
        <p:nvPicPr>
          <p:cNvPr id="6" name="Picture 5" descr="300 pixel state seal">
            <a:extLst>
              <a:ext uri="{FF2B5EF4-FFF2-40B4-BE49-F238E27FC236}">
                <a16:creationId xmlns:a16="http://schemas.microsoft.com/office/drawing/2014/main" id="{A37A1336-9AC6-62F0-84B4-9E789F9AE22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640283"/>
      </p:ext>
    </p:extLst>
  </p:cSld>
  <p:clrMapOvr>
    <a:masterClrMapping/>
  </p:clrMapOvr>
  <p:extLst>
    <p:ext uri="{DCECCB84-F9BA-43D5-87BE-67443E8EF086}">
      <p15:sldGuideLst xmlns:p15="http://schemas.microsoft.com/office/powerpoint/2012/main">
        <p15:guide id="3" pos="576">
          <p15:clr>
            <a:srgbClr val="FBAE40"/>
          </p15:clr>
        </p15:guide>
        <p15:guide id="4" pos="7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Left 2 (CapTech Blue)">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tx2"/>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Rectangle 9">
            <a:extLst>
              <a:ext uri="{FF2B5EF4-FFF2-40B4-BE49-F238E27FC236}">
                <a16:creationId xmlns:a16="http://schemas.microsoft.com/office/drawing/2014/main" id="{B15D2DCD-CC93-6E7A-D576-3E93EEDDD03E}"/>
              </a:ext>
            </a:extLst>
          </p:cNvPr>
          <p:cNvSpPr/>
          <p:nvPr userDrawn="1"/>
        </p:nvSpPr>
        <p:spPr>
          <a:xfrm>
            <a:off x="258792" y="6353602"/>
            <a:ext cx="3985404" cy="5043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1" name="Text Placeholder 15">
            <a:extLst>
              <a:ext uri="{FF2B5EF4-FFF2-40B4-BE49-F238E27FC236}">
                <a16:creationId xmlns:a16="http://schemas.microsoft.com/office/drawing/2014/main" id="{EB130D84-E9AB-99B8-647D-E286F6572052}"/>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0CEE576A-8E18-9F7A-8AE5-4720DC5134D7}"/>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Presentation Title Slide – Left 1</a:t>
            </a:r>
          </a:p>
        </p:txBody>
      </p:sp>
      <p:sp>
        <p:nvSpPr>
          <p:cNvPr id="8" name="Text Placeholder 15">
            <a:extLst>
              <a:ext uri="{FF2B5EF4-FFF2-40B4-BE49-F238E27FC236}">
                <a16:creationId xmlns:a16="http://schemas.microsoft.com/office/drawing/2014/main" id="{470DBDF0-483D-9399-31D6-5755C3CD1597}"/>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6" name="Straight Arrow Connector 5">
            <a:extLst>
              <a:ext uri="{FF2B5EF4-FFF2-40B4-BE49-F238E27FC236}">
                <a16:creationId xmlns:a16="http://schemas.microsoft.com/office/drawing/2014/main" id="{3C230F08-62EA-CAE3-2524-604D50ADB111}"/>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pic>
        <p:nvPicPr>
          <p:cNvPr id="4" name="Picture 3" descr="300 pixel state seal">
            <a:extLst>
              <a:ext uri="{FF2B5EF4-FFF2-40B4-BE49-F238E27FC236}">
                <a16:creationId xmlns:a16="http://schemas.microsoft.com/office/drawing/2014/main" id="{87E85389-2AEF-299D-06E0-CBF53507245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238985"/>
      </p:ext>
    </p:extLst>
  </p:cSld>
  <p:clrMapOvr>
    <a:masterClrMapping/>
  </p:clrMapOvr>
  <p:extLst>
    <p:ext uri="{DCECCB84-F9BA-43D5-87BE-67443E8EF086}">
      <p15:sldGuideLst xmlns:p15="http://schemas.microsoft.com/office/powerpoint/2012/main">
        <p15:guide id="1" pos="7104">
          <p15:clr>
            <a:srgbClr val="FBAE40"/>
          </p15:clr>
        </p15:guide>
        <p15:guide id="2" pos="57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enter 1 (Whit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C249E7AB-486E-5629-FE33-D939179C9BFB}"/>
              </a:ext>
              <a:ext uri="{C183D7F6-B498-43B3-948B-1728B52AA6E4}">
                <adec:decorative xmlns:adec="http://schemas.microsoft.com/office/drawing/2017/decorative" val="1"/>
              </a:ext>
            </a:extLst>
          </p:cNvPr>
          <p:cNvSpPr/>
          <p:nvPr userDrawn="1"/>
        </p:nvSpPr>
        <p:spPr>
          <a:xfrm flipV="1">
            <a:off x="0" y="-1"/>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7" name="Background">
            <a:extLst>
              <a:ext uri="{FF2B5EF4-FFF2-40B4-BE49-F238E27FC236}">
                <a16:creationId xmlns:a16="http://schemas.microsoft.com/office/drawing/2014/main" id="{17E90B75-B958-74B1-5DCE-B8F9878AB16E}"/>
              </a:ext>
              <a:ext uri="{C183D7F6-B498-43B3-948B-1728B52AA6E4}">
                <adec:decorative xmlns:adec="http://schemas.microsoft.com/office/drawing/2017/decorative" val="1"/>
              </a:ext>
            </a:extLst>
          </p:cNvPr>
          <p:cNvSpPr/>
          <p:nvPr userDrawn="1"/>
        </p:nvSpPr>
        <p:spPr>
          <a:xfrm flipV="1">
            <a:off x="0" y="0"/>
            <a:ext cx="12192000" cy="1591771"/>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9" name="Rectangle 8">
            <a:extLst>
              <a:ext uri="{FF2B5EF4-FFF2-40B4-BE49-F238E27FC236}">
                <a16:creationId xmlns:a16="http://schemas.microsoft.com/office/drawing/2014/main" id="{B0EA45BA-9538-8B0C-57DE-98A2FDD307CE}"/>
              </a:ext>
              <a:ext uri="{C183D7F6-B498-43B3-948B-1728B52AA6E4}">
                <adec:decorative xmlns:adec="http://schemas.microsoft.com/office/drawing/2017/decorative" val="1"/>
              </a:ext>
            </a:extLst>
          </p:cNvPr>
          <p:cNvSpPr/>
          <p:nvPr userDrawn="1"/>
        </p:nvSpPr>
        <p:spPr>
          <a:xfrm>
            <a:off x="5867400" y="554117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5">
            <a:extLst>
              <a:ext uri="{FF2B5EF4-FFF2-40B4-BE49-F238E27FC236}">
                <a16:creationId xmlns:a16="http://schemas.microsoft.com/office/drawing/2014/main" id="{59E3757F-0D6B-913E-9311-27A21A90AA83}"/>
              </a:ext>
            </a:extLst>
          </p:cNvPr>
          <p:cNvSpPr>
            <a:spLocks noGrp="1"/>
          </p:cNvSpPr>
          <p:nvPr>
            <p:ph type="body" sz="quarter" idx="18" hasCustomPrompt="1"/>
          </p:nvPr>
        </p:nvSpPr>
        <p:spPr>
          <a:xfrm>
            <a:off x="2455061" y="4559114"/>
            <a:ext cx="7293162" cy="411643"/>
          </a:xfrm>
        </p:spPr>
        <p:txBody>
          <a:bodyPr/>
          <a:lstStyle>
            <a:lvl1pPr marL="0" indent="0" algn="ctr">
              <a:lnSpc>
                <a:spcPct val="120000"/>
              </a:lnSpc>
              <a:spcAft>
                <a:spcPts val="0"/>
              </a:spcAft>
              <a:buNone/>
              <a:defRPr sz="1600" b="0" i="0" kern="1200"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4" name="Title 4">
            <a:extLst>
              <a:ext uri="{FF2B5EF4-FFF2-40B4-BE49-F238E27FC236}">
                <a16:creationId xmlns:a16="http://schemas.microsoft.com/office/drawing/2014/main" id="{700F89B2-B2D3-2321-5B40-B22A4B4831F1}"/>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Center 1</a:t>
            </a:r>
          </a:p>
        </p:txBody>
      </p:sp>
      <p:cxnSp>
        <p:nvCxnSpPr>
          <p:cNvPr id="11" name="Straight Arrow Connector 10">
            <a:extLst>
              <a:ext uri="{FF2B5EF4-FFF2-40B4-BE49-F238E27FC236}">
                <a16:creationId xmlns:a16="http://schemas.microsoft.com/office/drawing/2014/main" id="{192FA4CB-0B8E-C2D7-B7F5-EB4F9EDE7916}"/>
              </a:ext>
              <a:ext uri="{C183D7F6-B498-43B3-948B-1728B52AA6E4}">
                <adec:decorative xmlns:adec="http://schemas.microsoft.com/office/drawing/2017/decorative" val="1"/>
              </a:ext>
            </a:extLst>
          </p:cNvPr>
          <p:cNvCxnSpPr>
            <a:cxnSpLocks/>
          </p:cNvCxnSpPr>
          <p:nvPr userDrawn="1"/>
        </p:nvCxnSpPr>
        <p:spPr>
          <a:xfrm>
            <a:off x="6095999" y="1145789"/>
            <a:ext cx="5645" cy="102952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6" name="Text Placeholder 15">
            <a:extLst>
              <a:ext uri="{FF2B5EF4-FFF2-40B4-BE49-F238E27FC236}">
                <a16:creationId xmlns:a16="http://schemas.microsoft.com/office/drawing/2014/main" id="{D696EAC3-33C8-89E8-6814-BED9DD39C955}"/>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pic>
        <p:nvPicPr>
          <p:cNvPr id="5" name="Picture 4" descr="300 pixel state seal">
            <a:extLst>
              <a:ext uri="{FF2B5EF4-FFF2-40B4-BE49-F238E27FC236}">
                <a16:creationId xmlns:a16="http://schemas.microsoft.com/office/drawing/2014/main" id="{89346118-85B5-4561-7391-CA12BEABCB5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62810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enter 2 (CapTech Blue)">
    <p:spTree>
      <p:nvGrpSpPr>
        <p:cNvPr id="1" name=""/>
        <p:cNvGrpSpPr/>
        <p:nvPr/>
      </p:nvGrpSpPr>
      <p:grpSpPr>
        <a:xfrm>
          <a:off x="0" y="0"/>
          <a:ext cx="0" cy="0"/>
          <a:chOff x="0" y="0"/>
          <a:chExt cx="0" cy="0"/>
        </a:xfrm>
      </p:grpSpPr>
      <p:sp>
        <p:nvSpPr>
          <p:cNvPr id="24" name="Background"/>
          <p:cNvSpPr/>
          <p:nvPr userDrawn="1"/>
        </p:nvSpPr>
        <p:spPr>
          <a:xfrm flipV="1">
            <a:off x="-2" y="0"/>
            <a:ext cx="12192001" cy="6857993"/>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11" name="Picture Placeholder 10">
            <a:extLst>
              <a:ext uri="{FF2B5EF4-FFF2-40B4-BE49-F238E27FC236}">
                <a16:creationId xmlns:a16="http://schemas.microsoft.com/office/drawing/2014/main" id="{1AC6FA95-B68D-1299-A448-ABAEB9072A66}"/>
              </a:ext>
              <a:ext uri="{C183D7F6-B498-43B3-948B-1728B52AA6E4}">
                <adec:decorative xmlns:adec="http://schemas.microsoft.com/office/drawing/2017/decorative" val="1"/>
              </a:ext>
            </a:extLst>
          </p:cNvPr>
          <p:cNvSpPr>
            <a:spLocks noGrp="1"/>
          </p:cNvSpPr>
          <p:nvPr>
            <p:ph type="pic" sz="quarter" idx="18" hasCustomPrompt="1"/>
          </p:nvPr>
        </p:nvSpPr>
        <p:spPr>
          <a:xfrm>
            <a:off x="0" y="0"/>
            <a:ext cx="12192000" cy="6858000"/>
          </a:xfrm>
          <a:pattFill prst="pct5">
            <a:fgClr>
              <a:schemeClr val="accent3"/>
            </a:fgClr>
            <a:bgClr>
              <a:schemeClr val="tx2"/>
            </a:bgClr>
          </a:pattFill>
        </p:spPr>
        <p:txBody>
          <a:bodyPr anchor="b"/>
          <a:lstStyle>
            <a:lvl1pPr marL="0" indent="0" algn="ctr">
              <a:buNone/>
              <a:defRPr sz="2400" b="0" i="0">
                <a:solidFill>
                  <a:schemeClr val="bg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5028F62B-95EA-29FD-960F-749523949DE4}"/>
              </a:ext>
            </a:extLst>
          </p:cNvPr>
          <p:cNvSpPr>
            <a:spLocks noGrp="1"/>
          </p:cNvSpPr>
          <p:nvPr>
            <p:ph type="body" sz="quarter" idx="19" hasCustomPrompt="1"/>
          </p:nvPr>
        </p:nvSpPr>
        <p:spPr>
          <a:xfrm>
            <a:off x="2455061" y="4560241"/>
            <a:ext cx="7293162" cy="411643"/>
          </a:xfrm>
        </p:spPr>
        <p:txBody>
          <a:bodyPr anchor="t" anchorCtr="0"/>
          <a:lstStyle>
            <a:lvl1pPr marL="0" indent="0" algn="ctr">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CC7771D8-48C4-6491-1FAA-0A7D55D58E43}"/>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Center 1</a:t>
            </a:r>
          </a:p>
        </p:txBody>
      </p:sp>
      <p:sp>
        <p:nvSpPr>
          <p:cNvPr id="7" name="Text Placeholder 15">
            <a:extLst>
              <a:ext uri="{FF2B5EF4-FFF2-40B4-BE49-F238E27FC236}">
                <a16:creationId xmlns:a16="http://schemas.microsoft.com/office/drawing/2014/main" id="{E55067C6-0890-17F5-C95C-8793D16F536C}"/>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404357464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mall Im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F5B9358-8F11-8429-17CD-62A89E287B01}"/>
              </a:ext>
            </a:extLst>
          </p:cNvPr>
          <p:cNvSpPr/>
          <p:nvPr userDrawn="1"/>
        </p:nvSpPr>
        <p:spPr>
          <a:xfrm flipV="1">
            <a:off x="0" y="-2"/>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24" name="Background">
            <a:extLst>
              <a:ext uri="{C183D7F6-B498-43B3-948B-1728B52AA6E4}">
                <adec:decorative xmlns:adec="http://schemas.microsoft.com/office/drawing/2017/decorative" val="1"/>
              </a:ext>
            </a:extLst>
          </p:cNvPr>
          <p:cNvSpPr/>
          <p:nvPr userDrawn="1"/>
        </p:nvSpPr>
        <p:spPr>
          <a:xfrm flipV="1">
            <a:off x="7312268" y="1084104"/>
            <a:ext cx="4267201" cy="5773893"/>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8" name="Picture Placeholder 3">
            <a:extLst>
              <a:ext uri="{FF2B5EF4-FFF2-40B4-BE49-F238E27FC236}">
                <a16:creationId xmlns:a16="http://schemas.microsoft.com/office/drawing/2014/main" id="{4FCCABF6-1D50-506F-60FF-20C8BF6EE113}"/>
              </a:ext>
              <a:ext uri="{C183D7F6-B498-43B3-948B-1728B52AA6E4}">
                <adec:decorative xmlns:adec="http://schemas.microsoft.com/office/drawing/2017/decorative" val="1"/>
              </a:ext>
            </a:extLst>
          </p:cNvPr>
          <p:cNvSpPr>
            <a:spLocks noGrp="1"/>
          </p:cNvSpPr>
          <p:nvPr>
            <p:ph type="pic" sz="quarter" idx="13" hasCustomPrompt="1"/>
          </p:nvPr>
        </p:nvSpPr>
        <p:spPr>
          <a:xfrm>
            <a:off x="7924799" y="304800"/>
            <a:ext cx="4267201" cy="5867400"/>
          </a:xfrm>
          <a:prstGeom prst="rect">
            <a:avLst/>
          </a:prstGeom>
          <a:pattFill prst="pct5">
            <a:fgClr>
              <a:schemeClr val="tx1"/>
            </a:fgClr>
            <a:bgClr>
              <a:schemeClr val="bg1"/>
            </a:bgClr>
          </a:pattFill>
        </p:spPr>
        <p:txBody>
          <a:bodyPr anchor="ct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0" i="0">
                <a:solidFill>
                  <a:schemeClr val="tx1"/>
                </a:solidFill>
                <a:latin typeface="Gibson Medium" panose="02000000000000000000" pitchFamily="2" charset="77"/>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10" name="Text Placeholder 15">
            <a:extLst>
              <a:ext uri="{FF2B5EF4-FFF2-40B4-BE49-F238E27FC236}">
                <a16:creationId xmlns:a16="http://schemas.microsoft.com/office/drawing/2014/main" id="{518BD81F-7F5D-C196-CBAC-411B78472B5D}"/>
              </a:ext>
            </a:extLst>
          </p:cNvPr>
          <p:cNvSpPr>
            <a:spLocks noGrp="1"/>
          </p:cNvSpPr>
          <p:nvPr>
            <p:ph type="body" sz="quarter" idx="18" hasCustomPrompt="1"/>
          </p:nvPr>
        </p:nvSpPr>
        <p:spPr>
          <a:xfrm>
            <a:off x="924393" y="5932835"/>
            <a:ext cx="6041243" cy="411643"/>
          </a:xfrm>
        </p:spPr>
        <p:txBody>
          <a:bodyPr anchor="t" anchorCtr="0"/>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cxnSp>
        <p:nvCxnSpPr>
          <p:cNvPr id="6" name="Straight Arrow Connector 5">
            <a:extLst>
              <a:ext uri="{FF2B5EF4-FFF2-40B4-BE49-F238E27FC236}">
                <a16:creationId xmlns:a16="http://schemas.microsoft.com/office/drawing/2014/main" id="{E73A78CF-C899-9FEC-0EA0-766E8A1F0ADF}"/>
              </a:ext>
              <a:ext uri="{C183D7F6-B498-43B3-948B-1728B52AA6E4}">
                <adec:decorative xmlns:adec="http://schemas.microsoft.com/office/drawing/2017/decorative" val="1"/>
              </a:ext>
            </a:extLst>
          </p:cNvPr>
          <p:cNvCxnSpPr>
            <a:cxnSpLocks/>
          </p:cNvCxnSpPr>
          <p:nvPr userDrawn="1"/>
        </p:nvCxnSpPr>
        <p:spPr>
          <a:xfrm>
            <a:off x="0" y="6082482"/>
            <a:ext cx="756843"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9367" y="2950016"/>
            <a:ext cx="6041243" cy="2492990"/>
          </a:xfrm>
        </p:spPr>
        <p:txBody>
          <a:bodyPr anchor="t">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Small Image</a:t>
            </a:r>
          </a:p>
        </p:txBody>
      </p:sp>
      <p:sp>
        <p:nvSpPr>
          <p:cNvPr id="9" name="Text Placeholder 15">
            <a:extLst>
              <a:ext uri="{FF2B5EF4-FFF2-40B4-BE49-F238E27FC236}">
                <a16:creationId xmlns:a16="http://schemas.microsoft.com/office/drawing/2014/main" id="{3CCF7E61-D3A0-B7E0-4FAB-0F3925F9E5FE}"/>
              </a:ext>
            </a:extLst>
          </p:cNvPr>
          <p:cNvSpPr>
            <a:spLocks noGrp="1"/>
          </p:cNvSpPr>
          <p:nvPr>
            <p:ph type="body" sz="quarter" idx="19" hasCustomPrompt="1"/>
          </p:nvPr>
        </p:nvSpPr>
        <p:spPr>
          <a:xfrm>
            <a:off x="929368" y="2502350"/>
            <a:ext cx="6041243" cy="281404"/>
          </a:xfrm>
        </p:spPr>
        <p:txBody>
          <a:bodyPr anchor="t" anchorCtr="0"/>
          <a:lstStyle>
            <a:lvl1pPr marL="0" indent="0">
              <a:lnSpc>
                <a:spcPct val="15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pic>
        <p:nvPicPr>
          <p:cNvPr id="2" name="Picture 1" descr="300 pixel state seal">
            <a:extLst>
              <a:ext uri="{FF2B5EF4-FFF2-40B4-BE49-F238E27FC236}">
                <a16:creationId xmlns:a16="http://schemas.microsoft.com/office/drawing/2014/main" id="{D84CC819-374D-509E-5465-259EB7FA78D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6843" y="428044"/>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254290"/>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Large Image 1 (Whit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09C90E8B-6322-F36B-BC37-7720020F2CAD}"/>
              </a:ext>
              <a:ext uri="{C183D7F6-B498-43B3-948B-1728B52AA6E4}">
                <adec:decorative xmlns:adec="http://schemas.microsoft.com/office/drawing/2017/decorative" val="1"/>
              </a:ext>
            </a:extLst>
          </p:cNvPr>
          <p:cNvSpPr/>
          <p:nvPr userDrawn="1"/>
        </p:nvSpPr>
        <p:spPr>
          <a:xfrm flipV="1">
            <a:off x="5499278" y="1266171"/>
            <a:ext cx="6692721" cy="4325655"/>
          </a:xfrm>
          <a:prstGeom prst="rect">
            <a:avLst/>
          </a:prstGeom>
          <a:solidFill>
            <a:schemeClr val="bg1">
              <a:alpha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i="0">
              <a:latin typeface="Gibson" panose="02000000000000000000" pitchFamily="2" charset="77"/>
            </a:endParaRPr>
          </a:p>
        </p:txBody>
      </p:sp>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9" name="Rectangle 8">
            <a:extLst>
              <a:ext uri="{FF2B5EF4-FFF2-40B4-BE49-F238E27FC236}">
                <a16:creationId xmlns:a16="http://schemas.microsoft.com/office/drawing/2014/main" id="{969BD3A5-5753-EE06-52D1-B266677401AB}"/>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17" name="Title 4">
            <a:extLst>
              <a:ext uri="{FF2B5EF4-FFF2-40B4-BE49-F238E27FC236}">
                <a16:creationId xmlns:a16="http://schemas.microsoft.com/office/drawing/2014/main" id="{AF333574-0713-082A-F49C-B5B8FBD918A0}"/>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Large Image 1</a:t>
            </a:r>
          </a:p>
        </p:txBody>
      </p:sp>
      <p:sp>
        <p:nvSpPr>
          <p:cNvPr id="2" name="Text Placeholder 15">
            <a:extLst>
              <a:ext uri="{FF2B5EF4-FFF2-40B4-BE49-F238E27FC236}">
                <a16:creationId xmlns:a16="http://schemas.microsoft.com/office/drawing/2014/main" id="{91F53B88-499E-61B7-7775-3E2E590D3B53}"/>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pic>
        <p:nvPicPr>
          <p:cNvPr id="6" name="Picture 5" descr="300 pixel state seal">
            <a:extLst>
              <a:ext uri="{FF2B5EF4-FFF2-40B4-BE49-F238E27FC236}">
                <a16:creationId xmlns:a16="http://schemas.microsoft.com/office/drawing/2014/main" id="{A1DEB2A1-120C-E779-D36F-85AB3B26AF5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85098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Large Image 1 (CapTech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Rectangle 7">
            <a:extLst>
              <a:ext uri="{FF2B5EF4-FFF2-40B4-BE49-F238E27FC236}">
                <a16:creationId xmlns:a16="http://schemas.microsoft.com/office/drawing/2014/main" id="{C8DA814C-564F-5DD3-C738-529647916E90}"/>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6" name="Title 4">
            <a:extLst>
              <a:ext uri="{FF2B5EF4-FFF2-40B4-BE49-F238E27FC236}">
                <a16:creationId xmlns:a16="http://schemas.microsoft.com/office/drawing/2014/main" id="{35031375-38D2-521A-634F-4E1D83B40CE9}"/>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Large Image 1</a:t>
            </a:r>
          </a:p>
        </p:txBody>
      </p:sp>
      <p:sp>
        <p:nvSpPr>
          <p:cNvPr id="7" name="Text Placeholder 15">
            <a:extLst>
              <a:ext uri="{FF2B5EF4-FFF2-40B4-BE49-F238E27FC236}">
                <a16:creationId xmlns:a16="http://schemas.microsoft.com/office/drawing/2014/main" id="{C1D4B0F5-780B-DFF3-8281-E9574BE4E8F2}"/>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pic>
        <p:nvPicPr>
          <p:cNvPr id="2" name="Picture 1" descr="300 pixel state seal">
            <a:extLst>
              <a:ext uri="{FF2B5EF4-FFF2-40B4-BE49-F238E27FC236}">
                <a16:creationId xmlns:a16="http://schemas.microsoft.com/office/drawing/2014/main" id="{4143224D-D8D1-86B0-D443-897F358FE4E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83286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 Flex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C5884D-A283-D6CB-0CD1-19D89E54330E}"/>
              </a:ext>
              <a:ext uri="{C183D7F6-B498-43B3-948B-1728B52AA6E4}">
                <adec:decorative xmlns:adec="http://schemas.microsoft.com/office/drawing/2017/decorative" val="1"/>
              </a:ext>
            </a:extLst>
          </p:cNvPr>
          <p:cNvPicPr>
            <a:picLocks noChangeAspect="1"/>
          </p:cNvPicPr>
          <p:nvPr userDrawn="1"/>
        </p:nvPicPr>
        <p:blipFill rotWithShape="1">
          <a:blip r:embed="rId2">
            <a:alphaModFix amt="49000"/>
          </a:blip>
          <a:srcRect l="24109" t="19536" r="24958" b="-3547"/>
          <a:stretch/>
        </p:blipFill>
        <p:spPr>
          <a:xfrm rot="-5400000">
            <a:off x="-20193" y="20193"/>
            <a:ext cx="6858000" cy="6817614"/>
          </a:xfrm>
          <a:prstGeom prst="rect">
            <a:avLst/>
          </a:prstGeom>
        </p:spPr>
      </p:pic>
      <p:sp>
        <p:nvSpPr>
          <p:cNvPr id="8" name="Text Placeholder 2">
            <a:extLst>
              <a:ext uri="{FF2B5EF4-FFF2-40B4-BE49-F238E27FC236}">
                <a16:creationId xmlns:a16="http://schemas.microsoft.com/office/drawing/2014/main" id="{5A0306F8-8538-2AAA-A1DC-19D5D33732EE}"/>
              </a:ext>
            </a:extLst>
          </p:cNvPr>
          <p:cNvSpPr>
            <a:spLocks noGrp="1"/>
          </p:cNvSpPr>
          <p:nvPr>
            <p:ph type="body" sz="quarter" idx="16" hasCustomPrompt="1"/>
          </p:nvPr>
        </p:nvSpPr>
        <p:spPr>
          <a:xfrm>
            <a:off x="7315199" y="685800"/>
            <a:ext cx="4267200" cy="5486400"/>
          </a:xfrm>
        </p:spPr>
        <p:txBody>
          <a:bodyPr anchor="ctr" anchorCtr="0">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sp>
        <p:nvSpPr>
          <p:cNvPr id="10" name="Title 4">
            <a:extLst>
              <a:ext uri="{FF2B5EF4-FFF2-40B4-BE49-F238E27FC236}">
                <a16:creationId xmlns:a16="http://schemas.microsoft.com/office/drawing/2014/main" id="{6A17AF9F-8DCC-1C44-513E-116A9956EC60}"/>
              </a:ext>
            </a:extLst>
          </p:cNvPr>
          <p:cNvSpPr>
            <a:spLocks noGrp="1"/>
          </p:cNvSpPr>
          <p:nvPr>
            <p:ph type="title" hasCustomPrompt="1"/>
          </p:nvPr>
        </p:nvSpPr>
        <p:spPr>
          <a:xfrm>
            <a:off x="609600" y="1602552"/>
            <a:ext cx="5486399" cy="2167821"/>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1</a:t>
            </a:r>
          </a:p>
        </p:txBody>
      </p:sp>
    </p:spTree>
    <p:extLst>
      <p:ext uri="{BB962C8B-B14F-4D97-AF65-F5344CB8AC3E}">
        <p14:creationId xmlns:p14="http://schemas.microsoft.com/office/powerpoint/2010/main" val="3117287997"/>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 Flex 2">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0" y="0"/>
            <a:ext cx="6096000" cy="61722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3657A4BE-E48D-00D3-E9E7-165C1E11D945}"/>
              </a:ext>
            </a:extLst>
          </p:cNvPr>
          <p:cNvSpPr>
            <a:spLocks noGrp="1"/>
          </p:cNvSpPr>
          <p:nvPr>
            <p:ph type="body" sz="quarter" idx="16" hasCustomPrompt="1"/>
          </p:nvPr>
        </p:nvSpPr>
        <p:spPr>
          <a:xfrm>
            <a:off x="6705600" y="2540963"/>
            <a:ext cx="4876799" cy="3631229"/>
          </a:xfrm>
        </p:spPr>
        <p:txBody>
          <a:bodyPr anchor="t">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cxnSp>
        <p:nvCxnSpPr>
          <p:cNvPr id="2" name="Straight Arrow Connector 1">
            <a:extLst>
              <a:ext uri="{FF2B5EF4-FFF2-40B4-BE49-F238E27FC236}">
                <a16:creationId xmlns:a16="http://schemas.microsoft.com/office/drawing/2014/main" id="{A5FFF5DE-6DCB-4336-59F3-2E8DD5B707C6}"/>
              </a:ext>
              <a:ext uri="{C183D7F6-B498-43B3-948B-1728B52AA6E4}">
                <adec:decorative xmlns:adec="http://schemas.microsoft.com/office/drawing/2017/decorative" val="1"/>
              </a:ext>
            </a:extLst>
          </p:cNvPr>
          <p:cNvCxnSpPr>
            <a:cxnSpLocks/>
          </p:cNvCxnSpPr>
          <p:nvPr userDrawn="1"/>
        </p:nvCxnSpPr>
        <p:spPr>
          <a:xfrm>
            <a:off x="3352801" y="2678237"/>
            <a:ext cx="3019719"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0" y="3217853"/>
            <a:ext cx="5168647" cy="2449297"/>
          </a:xfrm>
        </p:spPr>
        <p:txBody>
          <a:bodyPr/>
          <a:lstStyle>
            <a:lvl1pPr marL="0" indent="0" algn="l">
              <a:lnSpc>
                <a:spcPct val="12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2540963"/>
            <a:ext cx="2743201" cy="308671"/>
          </a:xfrm>
        </p:spPr>
        <p:txBody>
          <a:bodyPr anchor="ctr" anchorCtr="0">
            <a:noAutofit/>
          </a:bodyPr>
          <a:lstStyle>
            <a:lvl1pPr marL="0" indent="0" algn="l">
              <a:lnSpc>
                <a:spcPct val="10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706353"/>
            <a:ext cx="5168646" cy="1542389"/>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2</a:t>
            </a:r>
          </a:p>
        </p:txBody>
      </p:sp>
    </p:spTree>
    <p:extLst>
      <p:ext uri="{BB962C8B-B14F-4D97-AF65-F5344CB8AC3E}">
        <p14:creationId xmlns:p14="http://schemas.microsoft.com/office/powerpoint/2010/main" val="2123627538"/>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 3 Up">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860866-0200-CE17-1A70-DDCA6FF35697}"/>
              </a:ext>
              <a:ext uri="{C183D7F6-B498-43B3-948B-1728B52AA6E4}">
                <adec:decorative xmlns:adec="http://schemas.microsoft.com/office/drawing/2017/decorative" val="1"/>
              </a:ext>
            </a:extLst>
          </p:cNvPr>
          <p:cNvSpPr/>
          <p:nvPr userDrawn="1"/>
        </p:nvSpPr>
        <p:spPr>
          <a:xfrm>
            <a:off x="304801" y="2018370"/>
            <a:ext cx="7601414" cy="483962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2" name="Copyright">
            <a:extLst>
              <a:ext uri="{FF2B5EF4-FFF2-40B4-BE49-F238E27FC236}">
                <a16:creationId xmlns:a16="http://schemas.microsoft.com/office/drawing/2014/main" id="{0D9C5B0C-0F46-C018-77A5-A8C72B36443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4" name="Picture Placeholder 3">
            <a:extLst>
              <a:ext uri="{FF2B5EF4-FFF2-40B4-BE49-F238E27FC236}">
                <a16:creationId xmlns:a16="http://schemas.microsoft.com/office/drawing/2014/main" id="{7CAA4495-68B0-AA92-AAC6-4E4EA9E7CFD5}"/>
              </a:ext>
              <a:ext uri="{C183D7F6-B498-43B3-948B-1728B52AA6E4}">
                <adec:decorative xmlns:adec="http://schemas.microsoft.com/office/drawing/2017/decorative" val="1"/>
              </a:ext>
            </a:extLst>
          </p:cNvPr>
          <p:cNvSpPr>
            <a:spLocks noGrp="1"/>
          </p:cNvSpPr>
          <p:nvPr>
            <p:ph type="pic" sz="quarter" idx="19" hasCustomPrompt="1"/>
          </p:nvPr>
        </p:nvSpPr>
        <p:spPr>
          <a:xfrm>
            <a:off x="6096000" y="304800"/>
            <a:ext cx="5791200" cy="586739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9" name="Text Placeholder 2">
            <a:extLst>
              <a:ext uri="{FF2B5EF4-FFF2-40B4-BE49-F238E27FC236}">
                <a16:creationId xmlns:a16="http://schemas.microsoft.com/office/drawing/2014/main" id="{2C363286-F6AE-AF20-6998-D7880D3161DF}"/>
              </a:ext>
            </a:extLst>
          </p:cNvPr>
          <p:cNvSpPr>
            <a:spLocks noGrp="1"/>
          </p:cNvSpPr>
          <p:nvPr>
            <p:ph type="body" sz="quarter" idx="21" hasCustomPrompt="1"/>
          </p:nvPr>
        </p:nvSpPr>
        <p:spPr>
          <a:xfrm>
            <a:off x="1838787" y="5661488"/>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B6E205D3-52D2-61A3-BA0E-42AE3D32A334}"/>
              </a:ext>
            </a:extLst>
          </p:cNvPr>
          <p:cNvSpPr>
            <a:spLocks noGrp="1"/>
          </p:cNvSpPr>
          <p:nvPr>
            <p:ph type="body" sz="quarter" idx="18" hasCustomPrompt="1"/>
          </p:nvPr>
        </p:nvSpPr>
        <p:spPr>
          <a:xfrm>
            <a:off x="1838787" y="531408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4" name="Title ">
            <a:extLst>
              <a:ext uri="{FF2B5EF4-FFF2-40B4-BE49-F238E27FC236}">
                <a16:creationId xmlns:a16="http://schemas.microsoft.com/office/drawing/2014/main" id="{B5BE6D1D-F4DD-23DA-F067-1FDE1CB23664}"/>
              </a:ext>
            </a:extLst>
          </p:cNvPr>
          <p:cNvSpPr txBox="1">
            <a:spLocks/>
          </p:cNvSpPr>
          <p:nvPr userDrawn="1"/>
        </p:nvSpPr>
        <p:spPr>
          <a:xfrm>
            <a:off x="609600" y="531408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CE069F96-AFD6-1066-D3C6-DE95AD436A8D}"/>
              </a:ext>
            </a:extLst>
          </p:cNvPr>
          <p:cNvSpPr>
            <a:spLocks noGrp="1"/>
          </p:cNvSpPr>
          <p:nvPr>
            <p:ph type="body" sz="quarter" idx="20" hasCustomPrompt="1"/>
          </p:nvPr>
        </p:nvSpPr>
        <p:spPr>
          <a:xfrm>
            <a:off x="1838787" y="4304554"/>
            <a:ext cx="36549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9" name="Text Placeholder 2">
            <a:extLst>
              <a:ext uri="{FF2B5EF4-FFF2-40B4-BE49-F238E27FC236}">
                <a16:creationId xmlns:a16="http://schemas.microsoft.com/office/drawing/2014/main" id="{79B0ECB7-FF0C-91D7-E8B1-30115D69222F}"/>
              </a:ext>
            </a:extLst>
          </p:cNvPr>
          <p:cNvSpPr>
            <a:spLocks noGrp="1"/>
          </p:cNvSpPr>
          <p:nvPr>
            <p:ph type="body" sz="quarter" idx="16" hasCustomPrompt="1"/>
          </p:nvPr>
        </p:nvSpPr>
        <p:spPr>
          <a:xfrm>
            <a:off x="1838787" y="392499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499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13" name="Text Placeholder 2">
            <a:extLst>
              <a:ext uri="{FF2B5EF4-FFF2-40B4-BE49-F238E27FC236}">
                <a16:creationId xmlns:a16="http://schemas.microsoft.com/office/drawing/2014/main" id="{60C79A4A-7C08-E7AE-3618-983D3C4E3699}"/>
              </a:ext>
            </a:extLst>
          </p:cNvPr>
          <p:cNvSpPr>
            <a:spLocks noGrp="1"/>
          </p:cNvSpPr>
          <p:nvPr>
            <p:ph type="body" sz="quarter" idx="13" hasCustomPrompt="1"/>
          </p:nvPr>
        </p:nvSpPr>
        <p:spPr>
          <a:xfrm>
            <a:off x="1838787" y="2901384"/>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838787" y="253590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6" name="Title 4">
            <a:extLst>
              <a:ext uri="{FF2B5EF4-FFF2-40B4-BE49-F238E27FC236}">
                <a16:creationId xmlns:a16="http://schemas.microsoft.com/office/drawing/2014/main" id="{F1E77647-6C01-3E36-F7F7-0CA25CD2C1D0}"/>
              </a:ext>
            </a:extLst>
          </p:cNvPr>
          <p:cNvSpPr>
            <a:spLocks noGrp="1"/>
          </p:cNvSpPr>
          <p:nvPr>
            <p:ph type="title" hasCustomPrompt="1"/>
          </p:nvPr>
        </p:nvSpPr>
        <p:spPr>
          <a:xfrm>
            <a:off x="609600" y="706353"/>
            <a:ext cx="4985766" cy="81103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3 Up</a:t>
            </a:r>
          </a:p>
        </p:txBody>
      </p:sp>
    </p:spTree>
    <p:extLst>
      <p:ext uri="{BB962C8B-B14F-4D97-AF65-F5344CB8AC3E}">
        <p14:creationId xmlns:p14="http://schemas.microsoft.com/office/powerpoint/2010/main" val="1382921801"/>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 4 Up">
    <p:bg>
      <p:bgPr>
        <a:solidFill>
          <a:schemeClr val="bg1"/>
        </a:solidFill>
        <a:effectLst/>
      </p:bgPr>
    </p:bg>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2E21E2E8-CDDF-C2E0-BED6-987EBFCE7423}"/>
              </a:ext>
            </a:extLst>
          </p:cNvPr>
          <p:cNvSpPr>
            <a:spLocks noGrp="1"/>
          </p:cNvSpPr>
          <p:nvPr>
            <p:ph type="body" sz="quarter" idx="21" hasCustomPrompt="1"/>
          </p:nvPr>
        </p:nvSpPr>
        <p:spPr>
          <a:xfrm>
            <a:off x="7571823"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31" name="Text Placeholder 2">
            <a:extLst>
              <a:ext uri="{FF2B5EF4-FFF2-40B4-BE49-F238E27FC236}">
                <a16:creationId xmlns:a16="http://schemas.microsoft.com/office/drawing/2014/main" id="{F1E7E6CB-F535-FEB2-0AFC-A85F216D7591}"/>
              </a:ext>
            </a:extLst>
          </p:cNvPr>
          <p:cNvSpPr>
            <a:spLocks noGrp="1"/>
          </p:cNvSpPr>
          <p:nvPr>
            <p:ph type="body" sz="quarter" idx="22" hasCustomPrompt="1"/>
          </p:nvPr>
        </p:nvSpPr>
        <p:spPr>
          <a:xfrm>
            <a:off x="7571823"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9" name="Title ">
            <a:extLst>
              <a:ext uri="{FF2B5EF4-FFF2-40B4-BE49-F238E27FC236}">
                <a16:creationId xmlns:a16="http://schemas.microsoft.com/office/drawing/2014/main" id="{9E9FF6D3-5AC6-510B-2016-E4BA88C12E1C}"/>
              </a:ext>
            </a:extLst>
          </p:cNvPr>
          <p:cNvSpPr txBox="1">
            <a:spLocks/>
          </p:cNvSpPr>
          <p:nvPr userDrawn="1"/>
        </p:nvSpPr>
        <p:spPr>
          <a:xfrm>
            <a:off x="6342636"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25" name="Text Placeholder 2">
            <a:extLst>
              <a:ext uri="{FF2B5EF4-FFF2-40B4-BE49-F238E27FC236}">
                <a16:creationId xmlns:a16="http://schemas.microsoft.com/office/drawing/2014/main" id="{B307E72F-47D8-4D47-6F19-1256F0253293}"/>
              </a:ext>
            </a:extLst>
          </p:cNvPr>
          <p:cNvSpPr>
            <a:spLocks noGrp="1"/>
          </p:cNvSpPr>
          <p:nvPr>
            <p:ph type="body" sz="quarter" idx="25" hasCustomPrompt="1"/>
          </p:nvPr>
        </p:nvSpPr>
        <p:spPr>
          <a:xfrm>
            <a:off x="1838787"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9E9A62D3-5B67-A1BB-0942-8A69785848CD}"/>
              </a:ext>
            </a:extLst>
          </p:cNvPr>
          <p:cNvSpPr>
            <a:spLocks noGrp="1"/>
          </p:cNvSpPr>
          <p:nvPr>
            <p:ph type="body" sz="quarter" idx="26" hasCustomPrompt="1"/>
          </p:nvPr>
        </p:nvSpPr>
        <p:spPr>
          <a:xfrm>
            <a:off x="1838787"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7" name="Text Placeholder 2">
            <a:extLst>
              <a:ext uri="{FF2B5EF4-FFF2-40B4-BE49-F238E27FC236}">
                <a16:creationId xmlns:a16="http://schemas.microsoft.com/office/drawing/2014/main" id="{EBAA4578-7BFE-3026-204D-5D0507619BD3}"/>
              </a:ext>
            </a:extLst>
          </p:cNvPr>
          <p:cNvSpPr>
            <a:spLocks noGrp="1"/>
          </p:cNvSpPr>
          <p:nvPr>
            <p:ph type="body" sz="quarter" idx="19" hasCustomPrompt="1"/>
          </p:nvPr>
        </p:nvSpPr>
        <p:spPr>
          <a:xfrm>
            <a:off x="7571823"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8" name="Text Placeholder 2">
            <a:extLst>
              <a:ext uri="{FF2B5EF4-FFF2-40B4-BE49-F238E27FC236}">
                <a16:creationId xmlns:a16="http://schemas.microsoft.com/office/drawing/2014/main" id="{6D1E5BA7-061C-459A-40CD-6541C7A9B4CD}"/>
              </a:ext>
            </a:extLst>
          </p:cNvPr>
          <p:cNvSpPr>
            <a:spLocks noGrp="1"/>
          </p:cNvSpPr>
          <p:nvPr>
            <p:ph type="body" sz="quarter" idx="20" hasCustomPrompt="1"/>
          </p:nvPr>
        </p:nvSpPr>
        <p:spPr>
          <a:xfrm>
            <a:off x="7571823"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2" name="Title ">
            <a:extLst>
              <a:ext uri="{FF2B5EF4-FFF2-40B4-BE49-F238E27FC236}">
                <a16:creationId xmlns:a16="http://schemas.microsoft.com/office/drawing/2014/main" id="{0E00EAA6-2025-10C3-A110-F6779C5C28D7}"/>
              </a:ext>
            </a:extLst>
          </p:cNvPr>
          <p:cNvSpPr txBox="1">
            <a:spLocks/>
          </p:cNvSpPr>
          <p:nvPr userDrawn="1"/>
        </p:nvSpPr>
        <p:spPr>
          <a:xfrm>
            <a:off x="6342636"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24" name="Text Placeholder 2">
            <a:extLst>
              <a:ext uri="{FF2B5EF4-FFF2-40B4-BE49-F238E27FC236}">
                <a16:creationId xmlns:a16="http://schemas.microsoft.com/office/drawing/2014/main" id="{8FD84AF3-E27E-A307-B476-B59779B71566}"/>
              </a:ext>
            </a:extLst>
          </p:cNvPr>
          <p:cNvSpPr>
            <a:spLocks noGrp="1"/>
          </p:cNvSpPr>
          <p:nvPr>
            <p:ph type="body" sz="quarter" idx="24" hasCustomPrompt="1"/>
          </p:nvPr>
        </p:nvSpPr>
        <p:spPr>
          <a:xfrm>
            <a:off x="1838787"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A1F3A5BC-E29E-1D83-A090-F9174B6991CA}"/>
              </a:ext>
            </a:extLst>
          </p:cNvPr>
          <p:cNvSpPr>
            <a:spLocks noGrp="1"/>
          </p:cNvSpPr>
          <p:nvPr>
            <p:ph type="body" sz="quarter" idx="23" hasCustomPrompt="1"/>
          </p:nvPr>
        </p:nvSpPr>
        <p:spPr>
          <a:xfrm>
            <a:off x="1838787"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2" name="Title 4">
            <a:extLst>
              <a:ext uri="{FF2B5EF4-FFF2-40B4-BE49-F238E27FC236}">
                <a16:creationId xmlns:a16="http://schemas.microsoft.com/office/drawing/2014/main" id="{32125E49-0C5E-6A02-6274-04165CF1CD20}"/>
              </a:ext>
            </a:extLst>
          </p:cNvPr>
          <p:cNvSpPr>
            <a:spLocks noGrp="1"/>
          </p:cNvSpPr>
          <p:nvPr>
            <p:ph type="title" hasCustomPrompt="1"/>
          </p:nvPr>
        </p:nvSpPr>
        <p:spPr>
          <a:xfrm>
            <a:off x="609600" y="685800"/>
            <a:ext cx="10972800" cy="83436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a:t>
            </a:r>
          </a:p>
        </p:txBody>
      </p:sp>
    </p:spTree>
    <p:extLst>
      <p:ext uri="{BB962C8B-B14F-4D97-AF65-F5344CB8AC3E}">
        <p14:creationId xmlns:p14="http://schemas.microsoft.com/office/powerpoint/2010/main" val="1742013454"/>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 4 Up with Icons">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1" y="0"/>
            <a:ext cx="5609095" cy="68580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 name="Copyright">
            <a:extLst>
              <a:ext uri="{FF2B5EF4-FFF2-40B4-BE49-F238E27FC236}">
                <a16:creationId xmlns:a16="http://schemas.microsoft.com/office/drawing/2014/main" id="{1BAB63D7-AF5D-1FAD-8ABA-676B026DAC1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31" name="Text Placeholder 26">
            <a:extLst>
              <a:ext uri="{FF2B5EF4-FFF2-40B4-BE49-F238E27FC236}">
                <a16:creationId xmlns:a16="http://schemas.microsoft.com/office/drawing/2014/main" id="{14FC3DEE-7488-4F14-6CC2-C445F3A48A1C}"/>
              </a:ext>
            </a:extLst>
          </p:cNvPr>
          <p:cNvSpPr>
            <a:spLocks noGrp="1"/>
          </p:cNvSpPr>
          <p:nvPr>
            <p:ph type="body" sz="quarter" idx="76" hasCustomPrompt="1"/>
          </p:nvPr>
        </p:nvSpPr>
        <p:spPr>
          <a:xfrm>
            <a:off x="9076791" y="5156466"/>
            <a:ext cx="2285999" cy="1015734"/>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0" name="Text Placeholder 1">
            <a:extLst>
              <a:ext uri="{FF2B5EF4-FFF2-40B4-BE49-F238E27FC236}">
                <a16:creationId xmlns:a16="http://schemas.microsoft.com/office/drawing/2014/main" id="{D6D0C255-1606-F9B1-E220-FD2DEAC149BE}"/>
              </a:ext>
            </a:extLst>
          </p:cNvPr>
          <p:cNvSpPr>
            <a:spLocks noGrp="1"/>
          </p:cNvSpPr>
          <p:nvPr>
            <p:ph type="body" sz="quarter" idx="75" hasCustomPrompt="1"/>
          </p:nvPr>
        </p:nvSpPr>
        <p:spPr>
          <a:xfrm>
            <a:off x="9076790"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04</a:t>
            </a:r>
          </a:p>
        </p:txBody>
      </p:sp>
      <p:sp>
        <p:nvSpPr>
          <p:cNvPr id="25" name="Rectangle 24">
            <a:extLst>
              <a:ext uri="{FF2B5EF4-FFF2-40B4-BE49-F238E27FC236}">
                <a16:creationId xmlns:a16="http://schemas.microsoft.com/office/drawing/2014/main" id="{52E63689-4292-0F02-6C6D-E3374F284933}"/>
              </a:ext>
              <a:ext uri="{C183D7F6-B498-43B3-948B-1728B52AA6E4}">
                <adec:decorative xmlns:adec="http://schemas.microsoft.com/office/drawing/2017/decorative" val="1"/>
              </a:ext>
            </a:extLst>
          </p:cNvPr>
          <p:cNvSpPr>
            <a:spLocks noChangeAspect="1"/>
          </p:cNvSpPr>
          <p:nvPr userDrawn="1"/>
        </p:nvSpPr>
        <p:spPr>
          <a:xfrm>
            <a:off x="9854030"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92C2AAE4-7F6E-6628-713B-BBB1AD541188}"/>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9991190"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33" name="Text Placeholder 26">
            <a:extLst>
              <a:ext uri="{FF2B5EF4-FFF2-40B4-BE49-F238E27FC236}">
                <a16:creationId xmlns:a16="http://schemas.microsoft.com/office/drawing/2014/main" id="{31313763-D104-FC8C-F599-446508BC00FA}"/>
              </a:ext>
            </a:extLst>
          </p:cNvPr>
          <p:cNvSpPr>
            <a:spLocks noGrp="1"/>
          </p:cNvSpPr>
          <p:nvPr>
            <p:ph type="body" sz="quarter" idx="78" hasCustomPrompt="1"/>
          </p:nvPr>
        </p:nvSpPr>
        <p:spPr>
          <a:xfrm>
            <a:off x="6360485" y="5162707"/>
            <a:ext cx="2285999" cy="1009493"/>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2" name="Text Placeholder 1">
            <a:extLst>
              <a:ext uri="{FF2B5EF4-FFF2-40B4-BE49-F238E27FC236}">
                <a16:creationId xmlns:a16="http://schemas.microsoft.com/office/drawing/2014/main" id="{B7227FC3-4A30-08BE-8901-E1670EA76ADF}"/>
              </a:ext>
            </a:extLst>
          </p:cNvPr>
          <p:cNvSpPr>
            <a:spLocks noGrp="1"/>
          </p:cNvSpPr>
          <p:nvPr>
            <p:ph type="body" sz="quarter" idx="77" hasCustomPrompt="1"/>
          </p:nvPr>
        </p:nvSpPr>
        <p:spPr>
          <a:xfrm>
            <a:off x="6360484"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03</a:t>
            </a:r>
          </a:p>
        </p:txBody>
      </p:sp>
      <p:sp>
        <p:nvSpPr>
          <p:cNvPr id="24" name="Rectangle 23">
            <a:extLst>
              <a:ext uri="{FF2B5EF4-FFF2-40B4-BE49-F238E27FC236}">
                <a16:creationId xmlns:a16="http://schemas.microsoft.com/office/drawing/2014/main" id="{C6168B96-A869-95D6-C558-83A68D610EF8}"/>
              </a:ext>
              <a:ext uri="{C183D7F6-B498-43B3-948B-1728B52AA6E4}">
                <adec:decorative xmlns:adec="http://schemas.microsoft.com/office/drawing/2017/decorative" val="1"/>
              </a:ext>
            </a:extLst>
          </p:cNvPr>
          <p:cNvSpPr>
            <a:spLocks noChangeAspect="1"/>
          </p:cNvSpPr>
          <p:nvPr userDrawn="1"/>
        </p:nvSpPr>
        <p:spPr>
          <a:xfrm>
            <a:off x="7137724"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426D9A32-1F52-6BF9-5A00-FE86D796D63A}"/>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4884"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9" name="Text Placeholder 26">
            <a:extLst>
              <a:ext uri="{FF2B5EF4-FFF2-40B4-BE49-F238E27FC236}">
                <a16:creationId xmlns:a16="http://schemas.microsoft.com/office/drawing/2014/main" id="{176BC7CA-9F04-D778-9FE0-B06A8AC3DA7F}"/>
              </a:ext>
            </a:extLst>
          </p:cNvPr>
          <p:cNvSpPr>
            <a:spLocks noGrp="1"/>
          </p:cNvSpPr>
          <p:nvPr>
            <p:ph type="body" sz="quarter" idx="74" hasCustomPrompt="1"/>
          </p:nvPr>
        </p:nvSpPr>
        <p:spPr>
          <a:xfrm>
            <a:off x="9076791"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8" name="Text Placeholder 1">
            <a:extLst>
              <a:ext uri="{FF2B5EF4-FFF2-40B4-BE49-F238E27FC236}">
                <a16:creationId xmlns:a16="http://schemas.microsoft.com/office/drawing/2014/main" id="{43244EF6-6884-8D5C-34D5-92365DEB09FF}"/>
              </a:ext>
            </a:extLst>
          </p:cNvPr>
          <p:cNvSpPr>
            <a:spLocks noGrp="1"/>
          </p:cNvSpPr>
          <p:nvPr>
            <p:ph type="body" sz="quarter" idx="73" hasCustomPrompt="1"/>
          </p:nvPr>
        </p:nvSpPr>
        <p:spPr>
          <a:xfrm>
            <a:off x="9076790"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02</a:t>
            </a:r>
          </a:p>
        </p:txBody>
      </p:sp>
      <p:sp>
        <p:nvSpPr>
          <p:cNvPr id="17" name="Rectangle 16">
            <a:extLst>
              <a:ext uri="{FF2B5EF4-FFF2-40B4-BE49-F238E27FC236}">
                <a16:creationId xmlns:a16="http://schemas.microsoft.com/office/drawing/2014/main" id="{3A2AF8B7-67DB-84BE-719F-E7D57F62F4AD}"/>
              </a:ext>
              <a:ext uri="{C183D7F6-B498-43B3-948B-1728B52AA6E4}">
                <adec:decorative xmlns:adec="http://schemas.microsoft.com/office/drawing/2017/decorative" val="1"/>
              </a:ext>
            </a:extLst>
          </p:cNvPr>
          <p:cNvSpPr>
            <a:spLocks noChangeAspect="1"/>
          </p:cNvSpPr>
          <p:nvPr userDrawn="1"/>
        </p:nvSpPr>
        <p:spPr>
          <a:xfrm>
            <a:off x="9854030"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5" name="Picture Placeholder 3">
            <a:extLst>
              <a:ext uri="{FF2B5EF4-FFF2-40B4-BE49-F238E27FC236}">
                <a16:creationId xmlns:a16="http://schemas.microsoft.com/office/drawing/2014/main" id="{5D4ECAB4-3358-0FD3-754F-EB517D230F06}"/>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991190" y="12114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7" name="Text Placeholder 26">
            <a:extLst>
              <a:ext uri="{FF2B5EF4-FFF2-40B4-BE49-F238E27FC236}">
                <a16:creationId xmlns:a16="http://schemas.microsoft.com/office/drawing/2014/main" id="{523B2137-8A79-465C-4E84-A3C5516B1E28}"/>
              </a:ext>
            </a:extLst>
          </p:cNvPr>
          <p:cNvSpPr>
            <a:spLocks noGrp="1"/>
          </p:cNvSpPr>
          <p:nvPr>
            <p:ph type="body" sz="quarter" idx="72" hasCustomPrompt="1"/>
          </p:nvPr>
        </p:nvSpPr>
        <p:spPr>
          <a:xfrm>
            <a:off x="6360485"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6" name="Text Placeholder 1">
            <a:extLst>
              <a:ext uri="{FF2B5EF4-FFF2-40B4-BE49-F238E27FC236}">
                <a16:creationId xmlns:a16="http://schemas.microsoft.com/office/drawing/2014/main" id="{7D41B4F1-0F78-E273-BD3E-AEC620058BEE}"/>
              </a:ext>
            </a:extLst>
          </p:cNvPr>
          <p:cNvSpPr>
            <a:spLocks noGrp="1"/>
          </p:cNvSpPr>
          <p:nvPr>
            <p:ph type="body" sz="quarter" idx="71" hasCustomPrompt="1"/>
          </p:nvPr>
        </p:nvSpPr>
        <p:spPr>
          <a:xfrm>
            <a:off x="6360484"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01</a:t>
            </a:r>
          </a:p>
        </p:txBody>
      </p:sp>
      <p:sp>
        <p:nvSpPr>
          <p:cNvPr id="16" name="Rectangle 15">
            <a:extLst>
              <a:ext uri="{FF2B5EF4-FFF2-40B4-BE49-F238E27FC236}">
                <a16:creationId xmlns:a16="http://schemas.microsoft.com/office/drawing/2014/main" id="{8A3DE965-14A5-B251-9949-A2C012E48A50}"/>
              </a:ext>
              <a:ext uri="{C183D7F6-B498-43B3-948B-1728B52AA6E4}">
                <adec:decorative xmlns:adec="http://schemas.microsoft.com/office/drawing/2017/decorative" val="1"/>
              </a:ext>
            </a:extLst>
          </p:cNvPr>
          <p:cNvSpPr>
            <a:spLocks noChangeAspect="1"/>
          </p:cNvSpPr>
          <p:nvPr userDrawn="1"/>
        </p:nvSpPr>
        <p:spPr>
          <a:xfrm>
            <a:off x="7137724"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3783A043-E2F5-6F4E-3E5D-101CB8B110E5}"/>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7274884" y="121149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1" y="2737698"/>
            <a:ext cx="4174212" cy="2462691"/>
          </a:xfrm>
        </p:spPr>
        <p:txBody>
          <a:bodyPr/>
          <a:lstStyle>
            <a:lvl1pPr marL="0" indent="0" algn="l">
              <a:lnSpc>
                <a:spcPct val="13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1049005"/>
            <a:ext cx="4174213" cy="154238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 with Icons</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698858"/>
            <a:ext cx="4174213" cy="283464"/>
          </a:xfrm>
        </p:spPr>
        <p:txBody>
          <a:bodyPr anchor="t">
            <a:noAutofit/>
          </a:bodyPr>
          <a:lstStyle>
            <a:lvl1pPr marL="0" indent="0" algn="l">
              <a:lnSpc>
                <a:spcPct val="12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3421464212"/>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 6 Up">
    <p:bg>
      <p:bgPr>
        <a:solidFill>
          <a:schemeClr val="bg1"/>
        </a:solidFill>
        <a:effectLst/>
      </p:bgPr>
    </p:bg>
    <p:spTree>
      <p:nvGrpSpPr>
        <p:cNvPr id="1" name=""/>
        <p:cNvGrpSpPr/>
        <p:nvPr/>
      </p:nvGrpSpPr>
      <p:grpSpPr>
        <a:xfrm>
          <a:off x="0" y="0"/>
          <a:ext cx="0" cy="0"/>
          <a:chOff x="0" y="0"/>
          <a:chExt cx="0" cy="0"/>
        </a:xfrm>
      </p:grpSpPr>
      <p:sp>
        <p:nvSpPr>
          <p:cNvPr id="67" name="Text Placeholder 2">
            <a:extLst>
              <a:ext uri="{FF2B5EF4-FFF2-40B4-BE49-F238E27FC236}">
                <a16:creationId xmlns:a16="http://schemas.microsoft.com/office/drawing/2014/main" id="{693F6B46-4CFE-D04A-40BD-275CB152D0F8}"/>
              </a:ext>
            </a:extLst>
          </p:cNvPr>
          <p:cNvSpPr>
            <a:spLocks noGrp="1"/>
          </p:cNvSpPr>
          <p:nvPr>
            <p:ph type="body" sz="quarter" idx="34" hasCustomPrompt="1"/>
          </p:nvPr>
        </p:nvSpPr>
        <p:spPr>
          <a:xfrm>
            <a:off x="7876621" y="5295367"/>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68" name="Text Placeholder 2">
            <a:extLst>
              <a:ext uri="{FF2B5EF4-FFF2-40B4-BE49-F238E27FC236}">
                <a16:creationId xmlns:a16="http://schemas.microsoft.com/office/drawing/2014/main" id="{F1744BA1-4343-8EFA-9EE9-5C9564111E32}"/>
              </a:ext>
            </a:extLst>
          </p:cNvPr>
          <p:cNvSpPr>
            <a:spLocks noGrp="1"/>
          </p:cNvSpPr>
          <p:nvPr>
            <p:ph type="body" sz="quarter" idx="35" hasCustomPrompt="1"/>
          </p:nvPr>
        </p:nvSpPr>
        <p:spPr>
          <a:xfrm>
            <a:off x="7876621" y="4896435"/>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6" name="Title ">
            <a:extLst>
              <a:ext uri="{FF2B5EF4-FFF2-40B4-BE49-F238E27FC236}">
                <a16:creationId xmlns:a16="http://schemas.microsoft.com/office/drawing/2014/main" id="{A23DBB62-003D-BD40-330D-707E23B13A26}"/>
              </a:ext>
            </a:extLst>
          </p:cNvPr>
          <p:cNvSpPr txBox="1">
            <a:spLocks/>
          </p:cNvSpPr>
          <p:nvPr userDrawn="1"/>
        </p:nvSpPr>
        <p:spPr>
          <a:xfrm>
            <a:off x="6596634"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06</a:t>
            </a:r>
          </a:p>
        </p:txBody>
      </p:sp>
      <p:sp>
        <p:nvSpPr>
          <p:cNvPr id="69" name="Text Placeholder 2">
            <a:extLst>
              <a:ext uri="{FF2B5EF4-FFF2-40B4-BE49-F238E27FC236}">
                <a16:creationId xmlns:a16="http://schemas.microsoft.com/office/drawing/2014/main" id="{2EF0276D-8E52-4866-DCFC-0FDB436E8FAD}"/>
              </a:ext>
            </a:extLst>
          </p:cNvPr>
          <p:cNvSpPr>
            <a:spLocks noGrp="1"/>
          </p:cNvSpPr>
          <p:nvPr>
            <p:ph type="body" sz="quarter" idx="36" hasCustomPrompt="1"/>
          </p:nvPr>
        </p:nvSpPr>
        <p:spPr>
          <a:xfrm>
            <a:off x="1889585" y="5295367"/>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70" name="Text Placeholder 2">
            <a:extLst>
              <a:ext uri="{FF2B5EF4-FFF2-40B4-BE49-F238E27FC236}">
                <a16:creationId xmlns:a16="http://schemas.microsoft.com/office/drawing/2014/main" id="{951D9D7F-01D8-B451-50EA-B74C0613B2DA}"/>
              </a:ext>
            </a:extLst>
          </p:cNvPr>
          <p:cNvSpPr>
            <a:spLocks noGrp="1"/>
          </p:cNvSpPr>
          <p:nvPr>
            <p:ph type="body" sz="quarter" idx="37" hasCustomPrompt="1"/>
          </p:nvPr>
        </p:nvSpPr>
        <p:spPr>
          <a:xfrm>
            <a:off x="1889585" y="4896435"/>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4" name="Title ">
            <a:extLst>
              <a:ext uri="{FF2B5EF4-FFF2-40B4-BE49-F238E27FC236}">
                <a16:creationId xmlns:a16="http://schemas.microsoft.com/office/drawing/2014/main" id="{5B08E28E-1177-D674-897E-9D9930042728}"/>
              </a:ext>
            </a:extLst>
          </p:cNvPr>
          <p:cNvSpPr txBox="1">
            <a:spLocks/>
          </p:cNvSpPr>
          <p:nvPr userDrawn="1"/>
        </p:nvSpPr>
        <p:spPr>
          <a:xfrm>
            <a:off x="609598"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05</a:t>
            </a:r>
          </a:p>
        </p:txBody>
      </p:sp>
      <p:sp>
        <p:nvSpPr>
          <p:cNvPr id="47" name="Text Placeholder 2">
            <a:extLst>
              <a:ext uri="{FF2B5EF4-FFF2-40B4-BE49-F238E27FC236}">
                <a16:creationId xmlns:a16="http://schemas.microsoft.com/office/drawing/2014/main" id="{BD00220E-DBF5-03D6-A32A-FDD6B186EC2B}"/>
              </a:ext>
            </a:extLst>
          </p:cNvPr>
          <p:cNvSpPr>
            <a:spLocks noGrp="1"/>
          </p:cNvSpPr>
          <p:nvPr>
            <p:ph type="body" sz="quarter" idx="27" hasCustomPrompt="1"/>
          </p:nvPr>
        </p:nvSpPr>
        <p:spPr>
          <a:xfrm>
            <a:off x="7876621" y="3905038"/>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8" name="Text Placeholder 2">
            <a:extLst>
              <a:ext uri="{FF2B5EF4-FFF2-40B4-BE49-F238E27FC236}">
                <a16:creationId xmlns:a16="http://schemas.microsoft.com/office/drawing/2014/main" id="{87E6BEA2-EB14-78EF-28AD-446966C17B88}"/>
              </a:ext>
            </a:extLst>
          </p:cNvPr>
          <p:cNvSpPr>
            <a:spLocks noGrp="1"/>
          </p:cNvSpPr>
          <p:nvPr>
            <p:ph type="body" sz="quarter" idx="28" hasCustomPrompt="1"/>
          </p:nvPr>
        </p:nvSpPr>
        <p:spPr>
          <a:xfrm>
            <a:off x="7876621" y="3506106"/>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6" name="Title ">
            <a:extLst>
              <a:ext uri="{FF2B5EF4-FFF2-40B4-BE49-F238E27FC236}">
                <a16:creationId xmlns:a16="http://schemas.microsoft.com/office/drawing/2014/main" id="{71D90011-0E03-CFC2-03E2-042B994D63BB}"/>
              </a:ext>
            </a:extLst>
          </p:cNvPr>
          <p:cNvSpPr txBox="1">
            <a:spLocks/>
          </p:cNvSpPr>
          <p:nvPr userDrawn="1"/>
        </p:nvSpPr>
        <p:spPr>
          <a:xfrm>
            <a:off x="6596634"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52" name="Text Placeholder 2">
            <a:extLst>
              <a:ext uri="{FF2B5EF4-FFF2-40B4-BE49-F238E27FC236}">
                <a16:creationId xmlns:a16="http://schemas.microsoft.com/office/drawing/2014/main" id="{5C31007A-1CBE-E5EC-BBD8-345CB11CCF03}"/>
              </a:ext>
            </a:extLst>
          </p:cNvPr>
          <p:cNvSpPr>
            <a:spLocks noGrp="1"/>
          </p:cNvSpPr>
          <p:nvPr>
            <p:ph type="body" sz="quarter" idx="31" hasCustomPrompt="1"/>
          </p:nvPr>
        </p:nvSpPr>
        <p:spPr>
          <a:xfrm>
            <a:off x="1889585" y="3905038"/>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3" name="Text Placeholder 2">
            <a:extLst>
              <a:ext uri="{FF2B5EF4-FFF2-40B4-BE49-F238E27FC236}">
                <a16:creationId xmlns:a16="http://schemas.microsoft.com/office/drawing/2014/main" id="{58796616-5824-A04A-E33D-6C771981B63A}"/>
              </a:ext>
            </a:extLst>
          </p:cNvPr>
          <p:cNvSpPr>
            <a:spLocks noGrp="1"/>
          </p:cNvSpPr>
          <p:nvPr>
            <p:ph type="body" sz="quarter" idx="32" hasCustomPrompt="1"/>
          </p:nvPr>
        </p:nvSpPr>
        <p:spPr>
          <a:xfrm>
            <a:off x="1889585" y="3506106"/>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2" name="Title ">
            <a:extLst>
              <a:ext uri="{FF2B5EF4-FFF2-40B4-BE49-F238E27FC236}">
                <a16:creationId xmlns:a16="http://schemas.microsoft.com/office/drawing/2014/main" id="{7BDF951B-0E07-E178-B07B-F034D79BAB53}"/>
              </a:ext>
            </a:extLst>
          </p:cNvPr>
          <p:cNvSpPr txBox="1">
            <a:spLocks/>
          </p:cNvSpPr>
          <p:nvPr userDrawn="1"/>
        </p:nvSpPr>
        <p:spPr>
          <a:xfrm>
            <a:off x="609598"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44" name="Text Placeholder 2">
            <a:extLst>
              <a:ext uri="{FF2B5EF4-FFF2-40B4-BE49-F238E27FC236}">
                <a16:creationId xmlns:a16="http://schemas.microsoft.com/office/drawing/2014/main" id="{2ACAF36D-9A9B-6666-3215-8350946FB620}"/>
              </a:ext>
            </a:extLst>
          </p:cNvPr>
          <p:cNvSpPr>
            <a:spLocks noGrp="1"/>
          </p:cNvSpPr>
          <p:nvPr>
            <p:ph type="body" sz="quarter" idx="25" hasCustomPrompt="1"/>
          </p:nvPr>
        </p:nvSpPr>
        <p:spPr>
          <a:xfrm>
            <a:off x="7876621" y="2514710"/>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5" name="Text Placeholder 2">
            <a:extLst>
              <a:ext uri="{FF2B5EF4-FFF2-40B4-BE49-F238E27FC236}">
                <a16:creationId xmlns:a16="http://schemas.microsoft.com/office/drawing/2014/main" id="{097682AE-CA60-529C-6CBC-4A2A7A545669}"/>
              </a:ext>
            </a:extLst>
          </p:cNvPr>
          <p:cNvSpPr>
            <a:spLocks noGrp="1"/>
          </p:cNvSpPr>
          <p:nvPr>
            <p:ph type="body" sz="quarter" idx="26" hasCustomPrompt="1"/>
          </p:nvPr>
        </p:nvSpPr>
        <p:spPr>
          <a:xfrm>
            <a:off x="7876621" y="2115778"/>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9" name="Title ">
            <a:extLst>
              <a:ext uri="{FF2B5EF4-FFF2-40B4-BE49-F238E27FC236}">
                <a16:creationId xmlns:a16="http://schemas.microsoft.com/office/drawing/2014/main" id="{A9836D5C-6C68-F484-8B1A-B859789DAC4B}"/>
              </a:ext>
            </a:extLst>
          </p:cNvPr>
          <p:cNvSpPr txBox="1">
            <a:spLocks/>
          </p:cNvSpPr>
          <p:nvPr userDrawn="1"/>
        </p:nvSpPr>
        <p:spPr>
          <a:xfrm>
            <a:off x="6596634"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51" name="Text Placeholder 2">
            <a:extLst>
              <a:ext uri="{FF2B5EF4-FFF2-40B4-BE49-F238E27FC236}">
                <a16:creationId xmlns:a16="http://schemas.microsoft.com/office/drawing/2014/main" id="{8E43177E-1301-C9FB-6D39-9A3A195ADDBC}"/>
              </a:ext>
            </a:extLst>
          </p:cNvPr>
          <p:cNvSpPr>
            <a:spLocks noGrp="1"/>
          </p:cNvSpPr>
          <p:nvPr>
            <p:ph type="body" sz="quarter" idx="30" hasCustomPrompt="1"/>
          </p:nvPr>
        </p:nvSpPr>
        <p:spPr>
          <a:xfrm>
            <a:off x="1889585" y="2514710"/>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0" name="Text Placeholder 2">
            <a:extLst>
              <a:ext uri="{FF2B5EF4-FFF2-40B4-BE49-F238E27FC236}">
                <a16:creationId xmlns:a16="http://schemas.microsoft.com/office/drawing/2014/main" id="{A567E9D0-5072-64C6-18EC-7893A838448D}"/>
              </a:ext>
            </a:extLst>
          </p:cNvPr>
          <p:cNvSpPr>
            <a:spLocks noGrp="1"/>
          </p:cNvSpPr>
          <p:nvPr>
            <p:ph type="body" sz="quarter" idx="29" hasCustomPrompt="1"/>
          </p:nvPr>
        </p:nvSpPr>
        <p:spPr>
          <a:xfrm>
            <a:off x="1889585" y="2115778"/>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3" name="Title ">
            <a:extLst>
              <a:ext uri="{FF2B5EF4-FFF2-40B4-BE49-F238E27FC236}">
                <a16:creationId xmlns:a16="http://schemas.microsoft.com/office/drawing/2014/main" id="{21998E38-D128-796D-8EF4-F01F64AEA8B0}"/>
              </a:ext>
            </a:extLst>
          </p:cNvPr>
          <p:cNvSpPr txBox="1">
            <a:spLocks/>
          </p:cNvSpPr>
          <p:nvPr userDrawn="1"/>
        </p:nvSpPr>
        <p:spPr>
          <a:xfrm>
            <a:off x="609598"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3" name="Title 4">
            <a:extLst>
              <a:ext uri="{FF2B5EF4-FFF2-40B4-BE49-F238E27FC236}">
                <a16:creationId xmlns:a16="http://schemas.microsoft.com/office/drawing/2014/main" id="{15EE59A8-9CA7-C5F1-548F-32E6F362788B}"/>
              </a:ext>
            </a:extLst>
          </p:cNvPr>
          <p:cNvSpPr>
            <a:spLocks noGrp="1"/>
          </p:cNvSpPr>
          <p:nvPr>
            <p:ph type="title" hasCustomPrompt="1"/>
          </p:nvPr>
        </p:nvSpPr>
        <p:spPr>
          <a:xfrm>
            <a:off x="609601" y="685800"/>
            <a:ext cx="10972800"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6 Up</a:t>
            </a:r>
          </a:p>
        </p:txBody>
      </p:sp>
    </p:spTree>
    <p:extLst>
      <p:ext uri="{BB962C8B-B14F-4D97-AF65-F5344CB8AC3E}">
        <p14:creationId xmlns:p14="http://schemas.microsoft.com/office/powerpoint/2010/main" val="554562280"/>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 10 Up">
    <p:bg>
      <p:bgPr>
        <a:solidFill>
          <a:schemeClr val="bg1"/>
        </a:solidFill>
        <a:effectLst/>
      </p:bgPr>
    </p:bg>
    <p:spTree>
      <p:nvGrpSpPr>
        <p:cNvPr id="1" name=""/>
        <p:cNvGrpSpPr/>
        <p:nvPr/>
      </p:nvGrpSpPr>
      <p:grpSpPr>
        <a:xfrm>
          <a:off x="0" y="0"/>
          <a:ext cx="0" cy="0"/>
          <a:chOff x="0" y="0"/>
          <a:chExt cx="0" cy="0"/>
        </a:xfrm>
      </p:grpSpPr>
      <p:sp>
        <p:nvSpPr>
          <p:cNvPr id="17" name="Background">
            <a:extLst>
              <a:ext uri="{FF2B5EF4-FFF2-40B4-BE49-F238E27FC236}">
                <a16:creationId xmlns:a16="http://schemas.microsoft.com/office/drawing/2014/main" id="{0BF1EC89-31EF-7BD7-ADED-D98999667C16}"/>
              </a:ext>
              <a:ext uri="{C183D7F6-B498-43B3-948B-1728B52AA6E4}">
                <adec:decorative xmlns:adec="http://schemas.microsoft.com/office/drawing/2017/decorative" val="1"/>
              </a:ext>
            </a:extLst>
          </p:cNvPr>
          <p:cNvSpPr/>
          <p:nvPr userDrawn="1"/>
        </p:nvSpPr>
        <p:spPr>
          <a:xfrm flipV="1">
            <a:off x="8390238" y="0"/>
            <a:ext cx="3792196" cy="5708816"/>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20" name="Picture Placeholder 3">
            <a:extLst>
              <a:ext uri="{FF2B5EF4-FFF2-40B4-BE49-F238E27FC236}">
                <a16:creationId xmlns:a16="http://schemas.microsoft.com/office/drawing/2014/main" id="{3C25B424-5ED5-5A40-6EDA-4EED3FFCD895}"/>
              </a:ext>
              <a:ext uri="{C183D7F6-B498-43B3-948B-1728B52AA6E4}">
                <adec:decorative xmlns:adec="http://schemas.microsoft.com/office/drawing/2017/decorative" val="1"/>
              </a:ext>
            </a:extLst>
          </p:cNvPr>
          <p:cNvSpPr>
            <a:spLocks noGrp="1"/>
          </p:cNvSpPr>
          <p:nvPr>
            <p:ph type="pic" sz="quarter" idx="13" hasCustomPrompt="1"/>
          </p:nvPr>
        </p:nvSpPr>
        <p:spPr>
          <a:xfrm>
            <a:off x="7963597" y="685800"/>
            <a:ext cx="3923603" cy="549391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26" name="Text Placeholder 2">
            <a:extLst>
              <a:ext uri="{FF2B5EF4-FFF2-40B4-BE49-F238E27FC236}">
                <a16:creationId xmlns:a16="http://schemas.microsoft.com/office/drawing/2014/main" id="{5BC1870C-C84B-D704-55ED-58349B6FE7C5}"/>
              </a:ext>
            </a:extLst>
          </p:cNvPr>
          <p:cNvSpPr>
            <a:spLocks noGrp="1"/>
          </p:cNvSpPr>
          <p:nvPr>
            <p:ph type="body" sz="quarter" idx="23" hasCustomPrompt="1"/>
          </p:nvPr>
        </p:nvSpPr>
        <p:spPr>
          <a:xfrm>
            <a:off x="4885818"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1" name="Title ">
            <a:extLst>
              <a:ext uri="{FF2B5EF4-FFF2-40B4-BE49-F238E27FC236}">
                <a16:creationId xmlns:a16="http://schemas.microsoft.com/office/drawing/2014/main" id="{ECAE7DC1-5933-AC41-7322-C1E741E4FF31}"/>
              </a:ext>
            </a:extLst>
          </p:cNvPr>
          <p:cNvSpPr txBox="1">
            <a:spLocks/>
          </p:cNvSpPr>
          <p:nvPr userDrawn="1"/>
        </p:nvSpPr>
        <p:spPr>
          <a:xfrm>
            <a:off x="4302468"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10</a:t>
            </a:r>
          </a:p>
        </p:txBody>
      </p:sp>
      <p:sp>
        <p:nvSpPr>
          <p:cNvPr id="25" name="Text Placeholder 2">
            <a:extLst>
              <a:ext uri="{FF2B5EF4-FFF2-40B4-BE49-F238E27FC236}">
                <a16:creationId xmlns:a16="http://schemas.microsoft.com/office/drawing/2014/main" id="{0E877AD2-03B0-C736-B20D-A32526D055AA}"/>
              </a:ext>
            </a:extLst>
          </p:cNvPr>
          <p:cNvSpPr>
            <a:spLocks noGrp="1"/>
          </p:cNvSpPr>
          <p:nvPr>
            <p:ph type="body" sz="quarter" idx="22" hasCustomPrompt="1"/>
          </p:nvPr>
        </p:nvSpPr>
        <p:spPr>
          <a:xfrm>
            <a:off x="4885818"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9" name="Title ">
            <a:extLst>
              <a:ext uri="{FF2B5EF4-FFF2-40B4-BE49-F238E27FC236}">
                <a16:creationId xmlns:a16="http://schemas.microsoft.com/office/drawing/2014/main" id="{0CB32C37-2381-E7C1-EC66-E91A6A5AB2CF}"/>
              </a:ext>
            </a:extLst>
          </p:cNvPr>
          <p:cNvSpPr txBox="1">
            <a:spLocks/>
          </p:cNvSpPr>
          <p:nvPr userDrawn="1"/>
        </p:nvSpPr>
        <p:spPr>
          <a:xfrm>
            <a:off x="4302468"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09</a:t>
            </a:r>
          </a:p>
        </p:txBody>
      </p:sp>
      <p:sp>
        <p:nvSpPr>
          <p:cNvPr id="24" name="Text Placeholder 2">
            <a:extLst>
              <a:ext uri="{FF2B5EF4-FFF2-40B4-BE49-F238E27FC236}">
                <a16:creationId xmlns:a16="http://schemas.microsoft.com/office/drawing/2014/main" id="{DB155F60-DE3D-2D0C-5864-5ABC3FC78328}"/>
              </a:ext>
            </a:extLst>
          </p:cNvPr>
          <p:cNvSpPr>
            <a:spLocks noGrp="1"/>
          </p:cNvSpPr>
          <p:nvPr>
            <p:ph type="body" sz="quarter" idx="21" hasCustomPrompt="1"/>
          </p:nvPr>
        </p:nvSpPr>
        <p:spPr>
          <a:xfrm>
            <a:off x="4885818"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8" name="Title ">
            <a:extLst>
              <a:ext uri="{FF2B5EF4-FFF2-40B4-BE49-F238E27FC236}">
                <a16:creationId xmlns:a16="http://schemas.microsoft.com/office/drawing/2014/main" id="{94427340-7D95-03BA-E9DA-EC9251F9AD41}"/>
              </a:ext>
            </a:extLst>
          </p:cNvPr>
          <p:cNvSpPr txBox="1">
            <a:spLocks/>
          </p:cNvSpPr>
          <p:nvPr userDrawn="1"/>
        </p:nvSpPr>
        <p:spPr>
          <a:xfrm>
            <a:off x="4302468"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08</a:t>
            </a:r>
          </a:p>
        </p:txBody>
      </p:sp>
      <p:sp>
        <p:nvSpPr>
          <p:cNvPr id="22" name="Text Placeholder 2">
            <a:extLst>
              <a:ext uri="{FF2B5EF4-FFF2-40B4-BE49-F238E27FC236}">
                <a16:creationId xmlns:a16="http://schemas.microsoft.com/office/drawing/2014/main" id="{48AB6333-0406-FCA9-7B16-6E24E00D536D}"/>
              </a:ext>
            </a:extLst>
          </p:cNvPr>
          <p:cNvSpPr>
            <a:spLocks noGrp="1"/>
          </p:cNvSpPr>
          <p:nvPr>
            <p:ph type="body" sz="quarter" idx="20" hasCustomPrompt="1"/>
          </p:nvPr>
        </p:nvSpPr>
        <p:spPr>
          <a:xfrm>
            <a:off x="4885818"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5" name="Title ">
            <a:extLst>
              <a:ext uri="{FF2B5EF4-FFF2-40B4-BE49-F238E27FC236}">
                <a16:creationId xmlns:a16="http://schemas.microsoft.com/office/drawing/2014/main" id="{DB308800-81E1-FF61-68AC-7DAE2A87BFB5}"/>
              </a:ext>
            </a:extLst>
          </p:cNvPr>
          <p:cNvSpPr txBox="1">
            <a:spLocks/>
          </p:cNvSpPr>
          <p:nvPr userDrawn="1"/>
        </p:nvSpPr>
        <p:spPr>
          <a:xfrm>
            <a:off x="4302468"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07</a:t>
            </a:r>
          </a:p>
        </p:txBody>
      </p:sp>
      <p:sp>
        <p:nvSpPr>
          <p:cNvPr id="9" name="Text Placeholder 2">
            <a:extLst>
              <a:ext uri="{FF2B5EF4-FFF2-40B4-BE49-F238E27FC236}">
                <a16:creationId xmlns:a16="http://schemas.microsoft.com/office/drawing/2014/main" id="{229A8593-1138-4B16-337D-91707B8ABCBB}"/>
              </a:ext>
            </a:extLst>
          </p:cNvPr>
          <p:cNvSpPr>
            <a:spLocks noGrp="1"/>
          </p:cNvSpPr>
          <p:nvPr>
            <p:ph type="body" sz="quarter" idx="19" hasCustomPrompt="1"/>
          </p:nvPr>
        </p:nvSpPr>
        <p:spPr>
          <a:xfrm>
            <a:off x="4885818"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3" name="Title ">
            <a:extLst>
              <a:ext uri="{FF2B5EF4-FFF2-40B4-BE49-F238E27FC236}">
                <a16:creationId xmlns:a16="http://schemas.microsoft.com/office/drawing/2014/main" id="{7CDB9302-03A6-C504-B49E-8DE6058FAEE3}"/>
              </a:ext>
            </a:extLst>
          </p:cNvPr>
          <p:cNvSpPr txBox="1">
            <a:spLocks/>
          </p:cNvSpPr>
          <p:nvPr userDrawn="1"/>
        </p:nvSpPr>
        <p:spPr>
          <a:xfrm>
            <a:off x="4302468"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06</a:t>
            </a:r>
          </a:p>
        </p:txBody>
      </p:sp>
      <p:sp>
        <p:nvSpPr>
          <p:cNvPr id="12" name="Text Placeholder 2">
            <a:extLst>
              <a:ext uri="{FF2B5EF4-FFF2-40B4-BE49-F238E27FC236}">
                <a16:creationId xmlns:a16="http://schemas.microsoft.com/office/drawing/2014/main" id="{64803B8F-9056-DBB2-491A-54CC4D1CAA17}"/>
              </a:ext>
            </a:extLst>
          </p:cNvPr>
          <p:cNvSpPr>
            <a:spLocks noGrp="1"/>
          </p:cNvSpPr>
          <p:nvPr>
            <p:ph type="body" sz="quarter" idx="18" hasCustomPrompt="1"/>
          </p:nvPr>
        </p:nvSpPr>
        <p:spPr>
          <a:xfrm>
            <a:off x="1450640"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6" name="Title ">
            <a:extLst>
              <a:ext uri="{FF2B5EF4-FFF2-40B4-BE49-F238E27FC236}">
                <a16:creationId xmlns:a16="http://schemas.microsoft.com/office/drawing/2014/main" id="{492528D6-64C7-3E7E-F216-792366C23BC0}"/>
              </a:ext>
            </a:extLst>
          </p:cNvPr>
          <p:cNvSpPr txBox="1">
            <a:spLocks/>
          </p:cNvSpPr>
          <p:nvPr userDrawn="1"/>
        </p:nvSpPr>
        <p:spPr>
          <a:xfrm>
            <a:off x="867290"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05</a:t>
            </a:r>
          </a:p>
        </p:txBody>
      </p:sp>
      <p:sp>
        <p:nvSpPr>
          <p:cNvPr id="10" name="Text Placeholder 2">
            <a:extLst>
              <a:ext uri="{FF2B5EF4-FFF2-40B4-BE49-F238E27FC236}">
                <a16:creationId xmlns:a16="http://schemas.microsoft.com/office/drawing/2014/main" id="{901C487B-1EC4-6083-00F3-A4A616AB6C71}"/>
              </a:ext>
            </a:extLst>
          </p:cNvPr>
          <p:cNvSpPr>
            <a:spLocks noGrp="1"/>
          </p:cNvSpPr>
          <p:nvPr>
            <p:ph type="body" sz="quarter" idx="17" hasCustomPrompt="1"/>
          </p:nvPr>
        </p:nvSpPr>
        <p:spPr>
          <a:xfrm>
            <a:off x="1450640"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1" name="Title ">
            <a:extLst>
              <a:ext uri="{FF2B5EF4-FFF2-40B4-BE49-F238E27FC236}">
                <a16:creationId xmlns:a16="http://schemas.microsoft.com/office/drawing/2014/main" id="{BF208773-6DAA-49ED-67D7-22C5A292B01D}"/>
              </a:ext>
            </a:extLst>
          </p:cNvPr>
          <p:cNvSpPr txBox="1">
            <a:spLocks/>
          </p:cNvSpPr>
          <p:nvPr userDrawn="1"/>
        </p:nvSpPr>
        <p:spPr>
          <a:xfrm>
            <a:off x="867290"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04</a:t>
            </a:r>
          </a:p>
        </p:txBody>
      </p:sp>
      <p:sp>
        <p:nvSpPr>
          <p:cNvPr id="4" name="Text Placeholder 2">
            <a:extLst>
              <a:ext uri="{FF2B5EF4-FFF2-40B4-BE49-F238E27FC236}">
                <a16:creationId xmlns:a16="http://schemas.microsoft.com/office/drawing/2014/main" id="{C5BE4295-49A1-B920-E9F6-953E5EC8743F}"/>
              </a:ext>
            </a:extLst>
          </p:cNvPr>
          <p:cNvSpPr>
            <a:spLocks noGrp="1"/>
          </p:cNvSpPr>
          <p:nvPr>
            <p:ph type="body" sz="quarter" idx="16" hasCustomPrompt="1"/>
          </p:nvPr>
        </p:nvSpPr>
        <p:spPr>
          <a:xfrm>
            <a:off x="1450640"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8" name="Title ">
            <a:extLst>
              <a:ext uri="{FF2B5EF4-FFF2-40B4-BE49-F238E27FC236}">
                <a16:creationId xmlns:a16="http://schemas.microsoft.com/office/drawing/2014/main" id="{70A224D7-7FDE-4C65-154E-5345BA15DBF2}"/>
              </a:ext>
            </a:extLst>
          </p:cNvPr>
          <p:cNvSpPr txBox="1">
            <a:spLocks/>
          </p:cNvSpPr>
          <p:nvPr userDrawn="1"/>
        </p:nvSpPr>
        <p:spPr>
          <a:xfrm>
            <a:off x="867290"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83778803-0877-7D21-A9FA-2EDE2F45461C}"/>
              </a:ext>
            </a:extLst>
          </p:cNvPr>
          <p:cNvSpPr>
            <a:spLocks noGrp="1"/>
          </p:cNvSpPr>
          <p:nvPr>
            <p:ph type="body" sz="quarter" idx="15" hasCustomPrompt="1"/>
          </p:nvPr>
        </p:nvSpPr>
        <p:spPr>
          <a:xfrm>
            <a:off x="1450640"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 name="Title ">
            <a:extLst>
              <a:ext uri="{FF2B5EF4-FFF2-40B4-BE49-F238E27FC236}">
                <a16:creationId xmlns:a16="http://schemas.microsoft.com/office/drawing/2014/main" id="{F6066A62-BC73-EDAB-C8A9-20563805D90D}"/>
              </a:ext>
            </a:extLst>
          </p:cNvPr>
          <p:cNvSpPr txBox="1">
            <a:spLocks/>
          </p:cNvSpPr>
          <p:nvPr userDrawn="1"/>
        </p:nvSpPr>
        <p:spPr>
          <a:xfrm>
            <a:off x="867290"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02</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450640"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867290"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01</a:t>
            </a:r>
          </a:p>
        </p:txBody>
      </p:sp>
      <p:sp>
        <p:nvSpPr>
          <p:cNvPr id="5" name="Title 4">
            <a:extLst>
              <a:ext uri="{FF2B5EF4-FFF2-40B4-BE49-F238E27FC236}">
                <a16:creationId xmlns:a16="http://schemas.microsoft.com/office/drawing/2014/main" id="{61C3D6CF-D1B6-B4F9-5B30-B173A7714B49}"/>
              </a:ext>
            </a:extLst>
          </p:cNvPr>
          <p:cNvSpPr>
            <a:spLocks noGrp="1"/>
          </p:cNvSpPr>
          <p:nvPr>
            <p:ph type="title" hasCustomPrompt="1"/>
          </p:nvPr>
        </p:nvSpPr>
        <p:spPr>
          <a:xfrm>
            <a:off x="609600" y="685800"/>
            <a:ext cx="6400801"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tx2"/>
                </a:solidFill>
                <a:latin typeface="Gibson Book" pitchFamily="2" charset="77"/>
                <a:ea typeface="+mj-ea"/>
                <a:cs typeface="+mj-cs"/>
              </a:defRPr>
            </a:lvl1pPr>
          </a:lstStyle>
          <a:p>
            <a:r>
              <a:rPr lang="en-US"/>
              <a:t>Agenda – 10 Up</a:t>
            </a:r>
          </a:p>
        </p:txBody>
      </p:sp>
    </p:spTree>
    <p:extLst>
      <p:ext uri="{BB962C8B-B14F-4D97-AF65-F5344CB8AC3E}">
        <p14:creationId xmlns:p14="http://schemas.microsoft.com/office/powerpoint/2010/main" val="1165134574"/>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 No Image 1 (Whit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1" y="5676782"/>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4A1FEF60-054F-E975-AAD6-A92B403131E8}"/>
              </a:ext>
            </a:extLst>
          </p:cNvPr>
          <p:cNvSpPr>
            <a:spLocks noGrp="1"/>
          </p:cNvSpPr>
          <p:nvPr>
            <p:ph type="title" hasCustomPrompt="1"/>
          </p:nvPr>
        </p:nvSpPr>
        <p:spPr>
          <a:xfrm>
            <a:off x="914401" y="3090672"/>
            <a:ext cx="8669480" cy="2231136"/>
          </a:xfrm>
        </p:spPr>
        <p:txBody>
          <a:bodyPr anchor="b" anchorCtr="0"/>
          <a:lstStyle>
            <a:lvl1pPr>
              <a:spcAft>
                <a:spcPts val="0"/>
              </a:spcAft>
              <a:defRPr sz="4800"/>
            </a:lvl1pPr>
          </a:lstStyle>
          <a:p>
            <a:pPr lvl="0"/>
            <a:r>
              <a:rPr lang="en-US"/>
              <a:t>Section Slide Title – No Image 1</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405796"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chemeClr val="bg1">
                    <a:lumMod val="65000"/>
                    <a:alpha val="15000"/>
                  </a:scheme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854220" y="1362431"/>
            <a:ext cx="5724144"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902441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 No Image 2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0" y="5683997"/>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97599"/>
            <a:ext cx="8669481" cy="2226732"/>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2</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395803"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rgbClr val="FFFFFF">
                    <a:alpha val="10000"/>
                  </a:srgb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787274" y="1362431"/>
            <a:ext cx="5795125"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1207836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 No Image 3 (White)">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0ECDB7-A564-F753-4B9F-BFF54908BED5}"/>
              </a:ext>
            </a:extLst>
          </p:cNvPr>
          <p:cNvSpPr/>
          <p:nvPr userDrawn="1"/>
        </p:nvSpPr>
        <p:spPr>
          <a:xfrm>
            <a:off x="464695" y="6265889"/>
            <a:ext cx="3162925" cy="3897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a:extLst>
              <a:ext uri="{FF2B5EF4-FFF2-40B4-BE49-F238E27FC236}">
                <a16:creationId xmlns:a16="http://schemas.microsoft.com/office/drawing/2014/main" id="{0BC278CA-159D-1708-7144-3C34A05EFABB}"/>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blip>
          <a:srcRect l="24109" t="39399" r="24958"/>
          <a:stretch/>
        </p:blipFill>
        <p:spPr>
          <a:xfrm rot="-5400000">
            <a:off x="-970112" y="970117"/>
            <a:ext cx="6858000" cy="4917771"/>
          </a:xfrm>
          <a:prstGeom prst="rect">
            <a:avLst/>
          </a:prstGeom>
        </p:spPr>
      </p:pic>
      <p:sp>
        <p:nvSpPr>
          <p:cNvPr id="10" name="Rectangle 9">
            <a:extLst>
              <a:ext uri="{FF2B5EF4-FFF2-40B4-BE49-F238E27FC236}">
                <a16:creationId xmlns:a16="http://schemas.microsoft.com/office/drawing/2014/main" id="{C5613C10-4E2C-34B1-ED58-B22AF71AC012}"/>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E0F45D4F-DFC9-5C00-60CD-90C1619B8AE6}"/>
              </a:ext>
            </a:extLst>
          </p:cNvPr>
          <p:cNvSpPr>
            <a:spLocks noGrp="1"/>
          </p:cNvSpPr>
          <p:nvPr>
            <p:ph type="title" hasCustomPrompt="1"/>
          </p:nvPr>
        </p:nvSpPr>
        <p:spPr>
          <a:xfrm>
            <a:off x="914401" y="3090672"/>
            <a:ext cx="8668512" cy="2231136"/>
          </a:xfrm>
        </p:spPr>
        <p:txBody>
          <a:bodyPr anchor="b" anchorCtr="0"/>
          <a:lstStyle>
            <a:lvl1pPr marL="0" marR="0" indent="0" algn="l" defTabSz="914377" rtl="0" eaLnBrk="1" fontAlgn="auto" latinLnBrk="0" hangingPunct="1">
              <a:lnSpc>
                <a:spcPct val="100000"/>
              </a:lnSpc>
              <a:spcBef>
                <a:spcPct val="0"/>
              </a:spcBef>
              <a:spcAft>
                <a:spcPts val="800"/>
              </a:spcAft>
              <a:buClrTx/>
              <a:buSzTx/>
              <a:buFontTx/>
              <a:buNone/>
              <a:tabLst/>
              <a:defRPr sz="4800"/>
            </a:lvl1pPr>
          </a:lstStyle>
          <a:p>
            <a:r>
              <a:rPr lang="en-US"/>
              <a:t>Section Slide Title – No Image 3</a:t>
            </a:r>
          </a:p>
        </p:txBody>
      </p:sp>
    </p:spTree>
    <p:extLst>
      <p:ext uri="{BB962C8B-B14F-4D97-AF65-F5344CB8AC3E}">
        <p14:creationId xmlns:p14="http://schemas.microsoft.com/office/powerpoint/2010/main" val="6297450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 No Image 4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8" name="Picture 7">
            <a:extLst>
              <a:ext uri="{FF2B5EF4-FFF2-40B4-BE49-F238E27FC236}">
                <a16:creationId xmlns:a16="http://schemas.microsoft.com/office/drawing/2014/main" id="{F46D2F70-7F11-6940-AD0C-87E3660CFE4C}"/>
              </a:ext>
              <a:ext uri="{C183D7F6-B498-43B3-948B-1728B52AA6E4}">
                <adec:decorative xmlns:adec="http://schemas.microsoft.com/office/drawing/2017/decorative" val="1"/>
              </a:ext>
            </a:extLst>
          </p:cNvPr>
          <p:cNvPicPr>
            <a:picLocks noChangeAspect="1"/>
          </p:cNvPicPr>
          <p:nvPr userDrawn="1"/>
        </p:nvPicPr>
        <p:blipFill rotWithShape="1">
          <a:blip r:embed="rId2">
            <a:alphaModFix amt="12000"/>
          </a:blip>
          <a:srcRect l="24109" t="39399" r="24958"/>
          <a:stretch/>
        </p:blipFill>
        <p:spPr>
          <a:xfrm rot="-5400000">
            <a:off x="-970112" y="970117"/>
            <a:ext cx="6858000" cy="4917771"/>
          </a:xfrm>
          <a:prstGeom prst="rect">
            <a:avLst/>
          </a:prstGeom>
        </p:spPr>
      </p:pic>
      <p:sp>
        <p:nvSpPr>
          <p:cNvPr id="4" name="Rectangle 3">
            <a:extLst>
              <a:ext uri="{FF2B5EF4-FFF2-40B4-BE49-F238E27FC236}">
                <a16:creationId xmlns:a16="http://schemas.microsoft.com/office/drawing/2014/main" id="{952FA1F8-B458-5225-9537-4D763785DA47}"/>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86631"/>
            <a:ext cx="8652059" cy="2231136"/>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4</a:t>
            </a:r>
          </a:p>
        </p:txBody>
      </p:sp>
    </p:spTree>
    <p:extLst>
      <p:ext uri="{BB962C8B-B14F-4D97-AF65-F5344CB8AC3E}">
        <p14:creationId xmlns:p14="http://schemas.microsoft.com/office/powerpoint/2010/main" val="40503812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 Small Image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7" name="Picture Placeholder 3">
            <a:extLst>
              <a:ext uri="{FF2B5EF4-FFF2-40B4-BE49-F238E27FC236}">
                <a16:creationId xmlns:a16="http://schemas.microsoft.com/office/drawing/2014/main" id="{17A9E4F0-5166-BDDC-DE0C-4A1D5FBF28C2}"/>
              </a:ext>
              <a:ext uri="{C183D7F6-B498-43B3-948B-1728B52AA6E4}">
                <adec:decorative xmlns:adec="http://schemas.microsoft.com/office/drawing/2017/decorative" val="1"/>
              </a:ext>
            </a:extLst>
          </p:cNvPr>
          <p:cNvSpPr>
            <a:spLocks noGrp="1"/>
          </p:cNvSpPr>
          <p:nvPr>
            <p:ph type="pic" sz="quarter" idx="20" hasCustomPrompt="1"/>
          </p:nvPr>
        </p:nvSpPr>
        <p:spPr>
          <a:xfrm>
            <a:off x="7364897" y="685800"/>
            <a:ext cx="4827104" cy="5486401"/>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56A5C4BE-095C-6CAF-73DB-C5AB483E5D75}"/>
              </a:ext>
            </a:extLst>
          </p:cNvPr>
          <p:cNvSpPr>
            <a:spLocks noGrp="1"/>
          </p:cNvSpPr>
          <p:nvPr>
            <p:ph type="body" sz="quarter" idx="19" hasCustomPrompt="1"/>
          </p:nvPr>
        </p:nvSpPr>
        <p:spPr>
          <a:xfrm>
            <a:off x="914399" y="5077795"/>
            <a:ext cx="578940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8152"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Small Image 1</a:t>
            </a:r>
          </a:p>
        </p:txBody>
      </p:sp>
    </p:spTree>
    <p:extLst>
      <p:ext uri="{BB962C8B-B14F-4D97-AF65-F5344CB8AC3E}">
        <p14:creationId xmlns:p14="http://schemas.microsoft.com/office/powerpoint/2010/main" val="3329733437"/>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 Small Image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7364897" y="685801"/>
            <a:ext cx="4827104" cy="5486400"/>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ADB81555-0EB0-273B-7AB8-03ED96A59EFF}"/>
              </a:ext>
            </a:extLst>
          </p:cNvPr>
          <p:cNvSpPr>
            <a:spLocks noGrp="1"/>
          </p:cNvSpPr>
          <p:nvPr>
            <p:ph type="body" sz="quarter" idx="19" hasCustomPrompt="1"/>
          </p:nvPr>
        </p:nvSpPr>
        <p:spPr>
          <a:xfrm>
            <a:off x="914400" y="5077795"/>
            <a:ext cx="5789408" cy="281404"/>
          </a:xfrm>
        </p:spPr>
        <p:txBody>
          <a:bodyPr/>
          <a:lstStyle>
            <a:lvl1pPr marL="0" indent="0" algn="l">
              <a:buNone/>
              <a:defRPr sz="1000" b="1" i="0" kern="1200"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9408"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Small Image 2</a:t>
            </a:r>
          </a:p>
        </p:txBody>
      </p:sp>
    </p:spTree>
    <p:extLst>
      <p:ext uri="{BB962C8B-B14F-4D97-AF65-F5344CB8AC3E}">
        <p14:creationId xmlns:p14="http://schemas.microsoft.com/office/powerpoint/2010/main" val="1811173616"/>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 Arrow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8D78A0E9-5DBC-671B-B5DC-8BE85ADDE1DE}"/>
              </a:ext>
            </a:extLst>
          </p:cNvPr>
          <p:cNvSpPr>
            <a:spLocks noGrp="1"/>
          </p:cNvSpPr>
          <p:nvPr>
            <p:ph type="body" sz="quarter" idx="19" hasCustomPrompt="1"/>
          </p:nvPr>
        </p:nvSpPr>
        <p:spPr>
          <a:xfrm>
            <a:off x="922011" y="5713756"/>
            <a:ext cx="376732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30808"/>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Arrow 1</a:t>
            </a:r>
          </a:p>
        </p:txBody>
      </p:sp>
    </p:spTree>
    <p:extLst>
      <p:ext uri="{BB962C8B-B14F-4D97-AF65-F5344CB8AC3E}">
        <p14:creationId xmlns:p14="http://schemas.microsoft.com/office/powerpoint/2010/main" val="4149851216"/>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 Arrow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7" name="Text Placeholder 15">
            <a:extLst>
              <a:ext uri="{FF2B5EF4-FFF2-40B4-BE49-F238E27FC236}">
                <a16:creationId xmlns:a16="http://schemas.microsoft.com/office/drawing/2014/main" id="{E71DFFC8-5BE2-2D52-C2B1-AE0364BE8F2F}"/>
              </a:ext>
            </a:extLst>
          </p:cNvPr>
          <p:cNvSpPr>
            <a:spLocks noGrp="1"/>
          </p:cNvSpPr>
          <p:nvPr>
            <p:ph type="body" sz="quarter" idx="19" hasCustomPrompt="1"/>
          </p:nvPr>
        </p:nvSpPr>
        <p:spPr>
          <a:xfrm>
            <a:off x="922011" y="5713756"/>
            <a:ext cx="3768463"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28416"/>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Arrow 2</a:t>
            </a:r>
          </a:p>
        </p:txBody>
      </p:sp>
    </p:spTree>
    <p:extLst>
      <p:ext uri="{BB962C8B-B14F-4D97-AF65-F5344CB8AC3E}">
        <p14:creationId xmlns:p14="http://schemas.microsoft.com/office/powerpoint/2010/main" val="3437891667"/>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 Long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019D4D9D-7018-18DE-7301-B041BBA1BD5D}"/>
              </a:ext>
            </a:extLst>
          </p:cNvPr>
          <p:cNvSpPr>
            <a:spLocks noGrp="1"/>
          </p:cNvSpPr>
          <p:nvPr>
            <p:ph type="body" sz="quarter" idx="19" hasCustomPrompt="1"/>
          </p:nvPr>
        </p:nvSpPr>
        <p:spPr>
          <a:xfrm>
            <a:off x="914399" y="5713756"/>
            <a:ext cx="8806069"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399" y="4727448"/>
            <a:ext cx="8806070"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Long 1</a:t>
            </a: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2762934690"/>
      </p:ext>
    </p:extLst>
  </p:cSld>
  <p:clrMapOvr>
    <a:masterClrMapping/>
  </p:clrMapOvr>
  <p:extLst>
    <p:ext uri="{DCECCB84-F9BA-43D5-87BE-67443E8EF086}">
      <p15:sldGuideLst xmlns:p15="http://schemas.microsoft.com/office/powerpoint/2012/main">
        <p15:guide id="1" orient="horz" pos="4320">
          <p15:clr>
            <a:srgbClr val="FBAE40"/>
          </p15:clr>
        </p15:guide>
        <p15:guide id="3" pos="576">
          <p15:clr>
            <a:srgbClr val="FBAE40"/>
          </p15:clr>
        </p15:guide>
        <p15:guide id="4" pos="679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 Long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FAB98B68-4CFD-6A3F-8B8F-5D74E930DCEB}"/>
              </a:ext>
            </a:extLst>
          </p:cNvPr>
          <p:cNvSpPr>
            <a:spLocks noGrp="1"/>
          </p:cNvSpPr>
          <p:nvPr>
            <p:ph type="body" sz="quarter" idx="19" hasCustomPrompt="1"/>
          </p:nvPr>
        </p:nvSpPr>
        <p:spPr>
          <a:xfrm>
            <a:off x="914401" y="5713756"/>
            <a:ext cx="8806069"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1" y="4727448"/>
            <a:ext cx="8805672"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Long 2</a:t>
            </a:r>
          </a:p>
        </p:txBody>
      </p:sp>
      <p:sp>
        <p:nvSpPr>
          <p:cNvPr id="2" name="Picture Placeholder 3">
            <a:extLst>
              <a:ext uri="{FF2B5EF4-FFF2-40B4-BE49-F238E27FC236}">
                <a16:creationId xmlns:a16="http://schemas.microsoft.com/office/drawing/2014/main" id="{32B49C33-571A-9C22-1F70-651561CEA5E0}"/>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696206162"/>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BEB2DE-B50C-909E-16B4-0888D050C009}"/>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Only</a:t>
            </a:r>
          </a:p>
        </p:txBody>
      </p:sp>
      <p:sp>
        <p:nvSpPr>
          <p:cNvPr id="5" name="Oval 4">
            <a:extLst>
              <a:ext uri="{FF2B5EF4-FFF2-40B4-BE49-F238E27FC236}">
                <a16:creationId xmlns:a16="http://schemas.microsoft.com/office/drawing/2014/main" id="{28639CC4-4AFC-5A9E-DBCC-66C4F1582932}"/>
              </a:ext>
            </a:extLst>
          </p:cNvPr>
          <p:cNvSpPr/>
          <p:nvPr userDrawn="1"/>
        </p:nvSpPr>
        <p:spPr>
          <a:xfrm>
            <a:off x="11209420" y="5970663"/>
            <a:ext cx="694944" cy="694944"/>
          </a:xfrm>
          <a:prstGeom prst="ellipse">
            <a:avLst/>
          </a:prstGeom>
          <a:solidFill>
            <a:srgbClr val="FFFFFF">
              <a:alpha val="30196"/>
            </a:srgbClr>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6" name="Picture 5" descr="300 pixel state seal">
            <a:extLst>
              <a:ext uri="{FF2B5EF4-FFF2-40B4-BE49-F238E27FC236}">
                <a16:creationId xmlns:a16="http://schemas.microsoft.com/office/drawing/2014/main" id="{CFA0DEBE-6DAB-FBA1-418F-7033C45423D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821C921-B4BE-3BC6-DB4B-3CD5CEDE4B31}"/>
              </a:ext>
            </a:extLst>
          </p:cNvPr>
          <p:cNvSpPr>
            <a:spLocks noGrp="1"/>
          </p:cNvSpPr>
          <p:nvPr>
            <p:ph sz="quarter" idx="10"/>
          </p:nvPr>
        </p:nvSpPr>
        <p:spPr>
          <a:xfrm>
            <a:off x="1212407" y="3211850"/>
            <a:ext cx="3146425" cy="430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4458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Title with Line">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E22432A2-90C0-7145-B85E-104A7329828A}"/>
              </a:ext>
            </a:extLst>
          </p:cNvPr>
          <p:cNvSpPr>
            <a:spLocks noGrp="1"/>
          </p:cNvSpPr>
          <p:nvPr>
            <p:ph type="title" hasCustomPrompt="1"/>
          </p:nvPr>
        </p:nvSpPr>
        <p:spPr>
          <a:xfrm>
            <a:off x="609600" y="1097280"/>
            <a:ext cx="10972800" cy="429768"/>
          </a:xfrm>
        </p:spPr>
        <p:txBody>
          <a:bodyPr lIns="0" tIns="0" rIns="0" bIns="0" anchor="t" anchorCtr="0">
            <a:noAutofit/>
          </a:bodyPr>
          <a:lstStyle>
            <a:lvl1pPr>
              <a:defRPr sz="2800">
                <a:solidFill>
                  <a:schemeClr val="tx2"/>
                </a:solidFill>
              </a:defRPr>
            </a:lvl1pPr>
          </a:lstStyle>
          <a:p>
            <a:r>
              <a:rPr lang="en-US"/>
              <a:t>Content Slide Title – Title with Line</a:t>
            </a:r>
          </a:p>
        </p:txBody>
      </p:sp>
      <p:sp>
        <p:nvSpPr>
          <p:cNvPr id="4" name="Rectangle 3">
            <a:extLst>
              <a:ext uri="{FF2B5EF4-FFF2-40B4-BE49-F238E27FC236}">
                <a16:creationId xmlns:a16="http://schemas.microsoft.com/office/drawing/2014/main" id="{99EDC0DB-E74F-1E5A-24D1-29F215F422FD}"/>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1111479"/>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Title with Large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4" name="Title Placeholder 3">
            <a:extLst>
              <a:ext uri="{FF2B5EF4-FFF2-40B4-BE49-F238E27FC236}">
                <a16:creationId xmlns:a16="http://schemas.microsoft.com/office/drawing/2014/main" id="{5D2A7835-0659-2429-1D2F-A1DEE99E9CB5}"/>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Large Description</a:t>
            </a:r>
          </a:p>
        </p:txBody>
      </p:sp>
      <p:sp>
        <p:nvSpPr>
          <p:cNvPr id="2" name="Rectangle 1">
            <a:extLst>
              <a:ext uri="{FF2B5EF4-FFF2-40B4-BE49-F238E27FC236}">
                <a16:creationId xmlns:a16="http://schemas.microsoft.com/office/drawing/2014/main" id="{3019C65C-081F-200D-479F-0E4BED159F55}"/>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descr="300 pixel state seal">
            <a:extLst>
              <a:ext uri="{FF2B5EF4-FFF2-40B4-BE49-F238E27FC236}">
                <a16:creationId xmlns:a16="http://schemas.microsoft.com/office/drawing/2014/main" id="{657230E3-38C8-5428-D966-6E763AAE23A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0986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Title with Small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424732"/>
          </a:xfrm>
        </p:spPr>
        <p:txBody>
          <a:bodyPr anchor="t" anchorCtr="0">
            <a:noAutofit/>
          </a:bodyPr>
          <a:lstStyle>
            <a:lvl1pPr marL="0" indent="0" algn="l">
              <a:lnSpc>
                <a:spcPct val="120000"/>
              </a:lnSpc>
              <a:spcAft>
                <a:spcPts val="0"/>
              </a:spcAft>
              <a:buNone/>
              <a:defRPr sz="120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2" name="Title Placeholder 3">
            <a:extLst>
              <a:ext uri="{FF2B5EF4-FFF2-40B4-BE49-F238E27FC236}">
                <a16:creationId xmlns:a16="http://schemas.microsoft.com/office/drawing/2014/main" id="{21608F79-1C7B-1C3D-933A-2322A8540DB6}"/>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Small Description</a:t>
            </a:r>
          </a:p>
        </p:txBody>
      </p:sp>
    </p:spTree>
    <p:extLst>
      <p:ext uri="{BB962C8B-B14F-4D97-AF65-F5344CB8AC3E}">
        <p14:creationId xmlns:p14="http://schemas.microsoft.com/office/powerpoint/2010/main" val="211724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 Overview Left">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3E869AD0-0347-160A-6938-5FF63D1FF663}"/>
              </a:ext>
            </a:extLst>
          </p:cNvPr>
          <p:cNvSpPr>
            <a:spLocks noGrp="1"/>
          </p:cNvSpPr>
          <p:nvPr>
            <p:ph type="body" sz="quarter" idx="70" hasCustomPrompt="1"/>
          </p:nvPr>
        </p:nvSpPr>
        <p:spPr>
          <a:xfrm>
            <a:off x="1134257" y="3697341"/>
            <a:ext cx="7172324" cy="2474859"/>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Insert your executive summary here. This slide helps align priorities, reassure stakeholders, and give an overview of the presentation’s purpose.</a:t>
            </a:r>
          </a:p>
        </p:txBody>
      </p:sp>
      <p:sp>
        <p:nvSpPr>
          <p:cNvPr id="3" name="Title Placeholder 3">
            <a:extLst>
              <a:ext uri="{FF2B5EF4-FFF2-40B4-BE49-F238E27FC236}">
                <a16:creationId xmlns:a16="http://schemas.microsoft.com/office/drawing/2014/main" id="{0C1004E2-A0EF-4BE4-85A2-C560BF169AF1}"/>
              </a:ext>
              <a:ext uri="{C183D7F6-B498-43B3-948B-1728B52AA6E4}">
                <adec:decorative xmlns:adec="http://schemas.microsoft.com/office/drawing/2017/decorative" val="1"/>
              </a:ext>
            </a:extLst>
          </p:cNvPr>
          <p:cNvSpPr>
            <a:spLocks noGrp="1"/>
          </p:cNvSpPr>
          <p:nvPr>
            <p:ph type="title" hasCustomPrompt="1"/>
          </p:nvPr>
        </p:nvSpPr>
        <p:spPr>
          <a:xfrm>
            <a:off x="304800" y="685800"/>
            <a:ext cx="11582400"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Overview</a:t>
            </a:r>
          </a:p>
        </p:txBody>
      </p:sp>
      <p:sp>
        <p:nvSpPr>
          <p:cNvPr id="34" name="Text Placeholder 33">
            <a:extLst>
              <a:ext uri="{FF2B5EF4-FFF2-40B4-BE49-F238E27FC236}">
                <a16:creationId xmlns:a16="http://schemas.microsoft.com/office/drawing/2014/main" id="{7FDEF446-A102-325D-2709-0544DF36F4B4}"/>
              </a:ext>
            </a:extLst>
          </p:cNvPr>
          <p:cNvSpPr>
            <a:spLocks noGrp="1"/>
          </p:cNvSpPr>
          <p:nvPr>
            <p:ph type="body" sz="quarter" idx="71" hasCustomPrompt="1"/>
          </p:nvPr>
        </p:nvSpPr>
        <p:spPr>
          <a:xfrm>
            <a:off x="1134257" y="2627078"/>
            <a:ext cx="7172325"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Overview</a:t>
            </a:r>
          </a:p>
        </p:txBody>
      </p:sp>
    </p:spTree>
    <p:extLst>
      <p:ext uri="{BB962C8B-B14F-4D97-AF65-F5344CB8AC3E}">
        <p14:creationId xmlns:p14="http://schemas.microsoft.com/office/powerpoint/2010/main" val="2450665307"/>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 Overview Left with Gra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16003-798D-0C45-B783-FADD3FF2DCF6}"/>
              </a:ext>
              <a:ext uri="{C183D7F6-B498-43B3-948B-1728B52AA6E4}">
                <adec:decorative xmlns:adec="http://schemas.microsoft.com/office/drawing/2017/decorative" val="1"/>
              </a:ext>
            </a:extLst>
          </p:cNvPr>
          <p:cNvSpPr/>
          <p:nvPr userDrawn="1"/>
        </p:nvSpPr>
        <p:spPr>
          <a:xfrm>
            <a:off x="7623424" y="0"/>
            <a:ext cx="456857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Logo">
            <a:extLst>
              <a:ext uri="{FF2B5EF4-FFF2-40B4-BE49-F238E27FC236}">
                <a16:creationId xmlns:a16="http://schemas.microsoft.com/office/drawing/2014/main" id="{EBB7BBB2-4383-23F0-5942-767FE5D36B29}"/>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lum bright="100000"/>
          </a:blip>
          <a:srcRect/>
          <a:stretch/>
        </p:blipFill>
        <p:spPr>
          <a:xfrm>
            <a:off x="10693685" y="6392510"/>
            <a:ext cx="888715" cy="215445"/>
          </a:xfrm>
          <a:prstGeom prst="rect">
            <a:avLst/>
          </a:prstGeom>
        </p:spPr>
      </p:pic>
      <p:sp>
        <p:nvSpPr>
          <p:cNvPr id="10" name="Text Placeholder 15">
            <a:extLst>
              <a:ext uri="{FF2B5EF4-FFF2-40B4-BE49-F238E27FC236}">
                <a16:creationId xmlns:a16="http://schemas.microsoft.com/office/drawing/2014/main" id="{65102A22-84B5-4756-F3A3-C1EF1E96D287}"/>
              </a:ext>
            </a:extLst>
          </p:cNvPr>
          <p:cNvSpPr>
            <a:spLocks noGrp="1"/>
          </p:cNvSpPr>
          <p:nvPr>
            <p:ph type="body" sz="quarter" idx="72" hasCustomPrompt="1"/>
          </p:nvPr>
        </p:nvSpPr>
        <p:spPr>
          <a:xfrm>
            <a:off x="8181838" y="2436726"/>
            <a:ext cx="3451747" cy="3705739"/>
          </a:xfrm>
        </p:spPr>
        <p:txBody>
          <a:bodyPr>
            <a:noAutofit/>
          </a:bodyPr>
          <a:lstStyle>
            <a:lvl1pPr marL="0" indent="0" algn="ctr">
              <a:lnSpc>
                <a:spcPct val="120000"/>
              </a:lnSpc>
              <a:spcAft>
                <a:spcPts val="1200"/>
              </a:spcAft>
              <a:buNone/>
              <a:defRPr sz="1600" b="0" i="0" kern="1200" cap="none"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p:txBody>
      </p:sp>
      <p:sp>
        <p:nvSpPr>
          <p:cNvPr id="2" name="Text Placeholder 15">
            <a:extLst>
              <a:ext uri="{FF2B5EF4-FFF2-40B4-BE49-F238E27FC236}">
                <a16:creationId xmlns:a16="http://schemas.microsoft.com/office/drawing/2014/main" id="{5908FDAE-CC33-0662-D87B-E0046AEEF2A1}"/>
              </a:ext>
            </a:extLst>
          </p:cNvPr>
          <p:cNvSpPr>
            <a:spLocks noGrp="1"/>
          </p:cNvSpPr>
          <p:nvPr>
            <p:ph type="body" sz="quarter" idx="60" hasCustomPrompt="1"/>
          </p:nvPr>
        </p:nvSpPr>
        <p:spPr>
          <a:xfrm>
            <a:off x="8181838" y="1226107"/>
            <a:ext cx="3451747" cy="281404"/>
          </a:xfrm>
        </p:spPr>
        <p:txBody>
          <a:bodyPr/>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OUR SERVICES</a:t>
            </a:r>
          </a:p>
        </p:txBody>
      </p:sp>
      <p:sp>
        <p:nvSpPr>
          <p:cNvPr id="11" name="Text Placeholder 15">
            <a:extLst>
              <a:ext uri="{FF2B5EF4-FFF2-40B4-BE49-F238E27FC236}">
                <a16:creationId xmlns:a16="http://schemas.microsoft.com/office/drawing/2014/main" id="{4467AF85-2845-685E-DAD9-52FB5A1A22B8}"/>
              </a:ext>
            </a:extLst>
          </p:cNvPr>
          <p:cNvSpPr>
            <a:spLocks noGrp="1"/>
          </p:cNvSpPr>
          <p:nvPr>
            <p:ph type="body" sz="quarter" idx="73" hasCustomPrompt="1"/>
          </p:nvPr>
        </p:nvSpPr>
        <p:spPr>
          <a:xfrm>
            <a:off x="612648" y="3281231"/>
            <a:ext cx="6452362" cy="2890969"/>
          </a:xfrm>
        </p:spPr>
        <p:txBody>
          <a:bodyPr>
            <a:noAutofit/>
          </a:bodyPr>
          <a:lstStyle>
            <a:lvl1pPr marL="0" indent="0" algn="l">
              <a:lnSpc>
                <a:spcPct val="120000"/>
              </a:lnSpc>
              <a:spcAft>
                <a:spcPts val="600"/>
              </a:spcAft>
              <a:buNone/>
              <a:defRPr sz="1600" b="0" i="0" kern="1200" cap="none"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a:t>
            </a:r>
            <a:br>
              <a:rPr lang="en-US" sz="1600">
                <a:latin typeface="Gibson" panose="02000000000000000000" pitchFamily="2" charset="77"/>
              </a:rPr>
            </a:br>
            <a:br>
              <a:rPr lang="en-US" sz="1600">
                <a:latin typeface="Gibson" panose="02000000000000000000" pitchFamily="2" charset="77"/>
              </a:rPr>
            </a:b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 </a:t>
            </a:r>
          </a:p>
        </p:txBody>
      </p:sp>
      <p:sp>
        <p:nvSpPr>
          <p:cNvPr id="16" name="Title Placeholder 3">
            <a:extLst>
              <a:ext uri="{FF2B5EF4-FFF2-40B4-BE49-F238E27FC236}">
                <a16:creationId xmlns:a16="http://schemas.microsoft.com/office/drawing/2014/main" id="{803D997E-6F3B-A10D-D59C-254CF496E501}"/>
              </a:ext>
              <a:ext uri="{C183D7F6-B498-43B3-948B-1728B52AA6E4}">
                <adec:decorative xmlns:adec="http://schemas.microsoft.com/office/drawing/2017/decorative" val="1"/>
              </a:ext>
            </a:extLst>
          </p:cNvPr>
          <p:cNvSpPr>
            <a:spLocks noGrp="1"/>
          </p:cNvSpPr>
          <p:nvPr>
            <p:ph type="title" hasCustomPrompt="1"/>
          </p:nvPr>
        </p:nvSpPr>
        <p:spPr>
          <a:xfrm>
            <a:off x="612648" y="194648"/>
            <a:ext cx="6452362"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Title</a:t>
            </a:r>
          </a:p>
        </p:txBody>
      </p:sp>
      <p:sp>
        <p:nvSpPr>
          <p:cNvPr id="13" name="Text Placeholder 33">
            <a:extLst>
              <a:ext uri="{FF2B5EF4-FFF2-40B4-BE49-F238E27FC236}">
                <a16:creationId xmlns:a16="http://schemas.microsoft.com/office/drawing/2014/main" id="{756437FA-4736-D88C-6AB5-906F1E4B4B47}"/>
              </a:ext>
            </a:extLst>
          </p:cNvPr>
          <p:cNvSpPr>
            <a:spLocks noGrp="1"/>
          </p:cNvSpPr>
          <p:nvPr>
            <p:ph type="body" sz="quarter" idx="71" hasCustomPrompt="1"/>
          </p:nvPr>
        </p:nvSpPr>
        <p:spPr>
          <a:xfrm>
            <a:off x="612648" y="2044085"/>
            <a:ext cx="6452362"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Title</a:t>
            </a:r>
          </a:p>
        </p:txBody>
      </p:sp>
    </p:spTree>
    <p:extLst>
      <p:ext uri="{BB962C8B-B14F-4D97-AF65-F5344CB8AC3E}">
        <p14:creationId xmlns:p14="http://schemas.microsoft.com/office/powerpoint/2010/main" val="4253417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 Overview Centered">
    <p:bg>
      <p:bgPr>
        <a:solidFill>
          <a:schemeClr val="tx1"/>
        </a:solidFill>
        <a:effectLst/>
      </p:bgPr>
    </p:bg>
    <p:spTree>
      <p:nvGrpSpPr>
        <p:cNvPr id="1" name=""/>
        <p:cNvGrpSpPr/>
        <p:nvPr/>
      </p:nvGrpSpPr>
      <p:grpSpPr>
        <a:xfrm>
          <a:off x="0" y="0"/>
          <a:ext cx="0" cy="0"/>
          <a:chOff x="0" y="0"/>
          <a:chExt cx="0" cy="0"/>
        </a:xfrm>
      </p:grpSpPr>
      <p:sp>
        <p:nvSpPr>
          <p:cNvPr id="36" name="Text Placeholder 26">
            <a:extLst>
              <a:ext uri="{FF2B5EF4-FFF2-40B4-BE49-F238E27FC236}">
                <a16:creationId xmlns:a16="http://schemas.microsoft.com/office/drawing/2014/main" id="{E55BB7B9-E16B-0901-3A25-664AC010CAC6}"/>
              </a:ext>
            </a:extLst>
          </p:cNvPr>
          <p:cNvSpPr>
            <a:spLocks noGrp="1"/>
          </p:cNvSpPr>
          <p:nvPr>
            <p:ph type="body" sz="quarter" idx="70" hasCustomPrompt="1"/>
          </p:nvPr>
        </p:nvSpPr>
        <p:spPr>
          <a:xfrm>
            <a:off x="1654175" y="5040976"/>
            <a:ext cx="8883650" cy="1131224"/>
          </a:xfrm>
        </p:spPr>
        <p:txBody>
          <a:bodyPr/>
          <a:lstStyle>
            <a:lvl1pPr marL="0" indent="0" algn="ctr">
              <a:lnSpc>
                <a:spcPct val="120000"/>
              </a:lnSpc>
              <a:spcAft>
                <a:spcPts val="0"/>
              </a:spcAft>
              <a:buNone/>
              <a:defRPr sz="160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1" name="Text Placeholder 30">
            <a:extLst>
              <a:ext uri="{FF2B5EF4-FFF2-40B4-BE49-F238E27FC236}">
                <a16:creationId xmlns:a16="http://schemas.microsoft.com/office/drawing/2014/main" id="{2FEE0553-B0CA-103A-9158-6056BFF94413}"/>
              </a:ext>
            </a:extLst>
          </p:cNvPr>
          <p:cNvSpPr>
            <a:spLocks noGrp="1"/>
          </p:cNvSpPr>
          <p:nvPr>
            <p:ph type="body" sz="quarter" idx="20" hasCustomPrompt="1"/>
          </p:nvPr>
        </p:nvSpPr>
        <p:spPr>
          <a:xfrm>
            <a:off x="1654175" y="2501429"/>
            <a:ext cx="8883650" cy="2215991"/>
          </a:xfrm>
        </p:spPr>
        <p:txBody>
          <a:bodyPr anchor="t">
            <a:noAutofit/>
          </a:bodyPr>
          <a:lstStyle>
            <a:lvl1pPr marL="0" indent="0" algn="ctr">
              <a:lnSpc>
                <a:spcPct val="100000"/>
              </a:lnSpc>
              <a:buNone/>
              <a:defRPr lang="en-US" sz="4800" b="0" i="0" kern="1200" spc="20" baseline="0" dirty="0" smtClean="0">
                <a:solidFill>
                  <a:schemeClr val="bg2"/>
                </a:solidFill>
                <a:latin typeface="Gibson Book" pitchFamily="2" charset="77"/>
                <a:ea typeface="+mj-ea"/>
                <a:cs typeface="+mj-cs"/>
              </a:defRPr>
            </a:lvl1pPr>
            <a:lvl2pPr>
              <a:defRPr lang="en-US" sz="4800" b="0" i="0" kern="1200" spc="20" baseline="0" dirty="0" smtClean="0">
                <a:solidFill>
                  <a:schemeClr val="bg2"/>
                </a:solidFill>
                <a:latin typeface="Gibson Book" pitchFamily="2" charset="77"/>
                <a:ea typeface="+mj-ea"/>
                <a:cs typeface="+mj-cs"/>
              </a:defRPr>
            </a:lvl2pPr>
            <a:lvl3pPr>
              <a:defRPr lang="en-US" sz="4800" b="0" i="0" kern="1200" spc="20" baseline="0" dirty="0" smtClean="0">
                <a:solidFill>
                  <a:schemeClr val="bg2"/>
                </a:solidFill>
                <a:latin typeface="Gibson Book" pitchFamily="2" charset="77"/>
                <a:ea typeface="+mj-ea"/>
                <a:cs typeface="+mj-cs"/>
              </a:defRPr>
            </a:lvl3pPr>
            <a:lvl4pPr>
              <a:defRPr lang="en-US" sz="4800" b="0" i="0" kern="1200" spc="20" baseline="0" dirty="0" smtClean="0">
                <a:solidFill>
                  <a:schemeClr val="bg2"/>
                </a:solidFill>
                <a:latin typeface="Gibson Book" pitchFamily="2" charset="77"/>
                <a:ea typeface="+mj-ea"/>
                <a:cs typeface="+mj-cs"/>
              </a:defRPr>
            </a:lvl4pPr>
            <a:lvl5pPr>
              <a:defRPr lang="en-US" sz="4800" b="0" i="0" kern="1200" spc="20" baseline="0" dirty="0">
                <a:solidFill>
                  <a:schemeClr val="bg2"/>
                </a:solidFill>
                <a:latin typeface="Gibson Book" pitchFamily="2" charset="77"/>
                <a:ea typeface="+mj-ea"/>
                <a:cs typeface="+mj-cs"/>
              </a:defRPr>
            </a:lvl5pPr>
          </a:lstStyle>
          <a:p>
            <a:pPr lvl="0"/>
            <a:r>
              <a:rPr lang="en-US"/>
              <a:t>Content slide title goes here, and can stretch up to a maximum of three lines.</a:t>
            </a:r>
          </a:p>
        </p:txBody>
      </p:sp>
      <p:sp>
        <p:nvSpPr>
          <p:cNvPr id="4" name="Rectangle 3">
            <a:extLst>
              <a:ext uri="{FF2B5EF4-FFF2-40B4-BE49-F238E27FC236}">
                <a16:creationId xmlns:a16="http://schemas.microsoft.com/office/drawing/2014/main" id="{C26C0C40-6BD6-8BFB-25B8-2E9F69876F07}"/>
              </a:ext>
              <a:ext uri="{C183D7F6-B498-43B3-948B-1728B52AA6E4}">
                <adec:decorative xmlns:adec="http://schemas.microsoft.com/office/drawing/2017/decorative" val="1"/>
              </a:ext>
            </a:extLst>
          </p:cNvPr>
          <p:cNvSpPr/>
          <p:nvPr userDrawn="1"/>
        </p:nvSpPr>
        <p:spPr>
          <a:xfrm>
            <a:off x="0" y="-15051"/>
            <a:ext cx="12192000" cy="18819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E4097EEA-4DDC-7C88-6BB9-FA77061E8C65}"/>
              </a:ext>
              <a:ext uri="{C183D7F6-B498-43B3-948B-1728B52AA6E4}">
                <adec:decorative xmlns:adec="http://schemas.microsoft.com/office/drawing/2017/decorative" val="1"/>
              </a:ext>
            </a:extLst>
          </p:cNvPr>
          <p:cNvCxnSpPr>
            <a:cxnSpLocks/>
          </p:cNvCxnSpPr>
          <p:nvPr userDrawn="1"/>
        </p:nvCxnSpPr>
        <p:spPr>
          <a:xfrm>
            <a:off x="6096000" y="1442955"/>
            <a:ext cx="0" cy="910525"/>
          </a:xfrm>
          <a:prstGeom prst="straightConnector1">
            <a:avLst/>
          </a:prstGeom>
          <a:ln w="19050" cap="flat">
            <a:solidFill>
              <a:schemeClr val="accent3"/>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BB74D0-FD0B-ED55-F6C7-A7A6364669DC}"/>
              </a:ext>
            </a:extLst>
          </p:cNvPr>
          <p:cNvSpPr>
            <a:spLocks noGrp="1"/>
          </p:cNvSpPr>
          <p:nvPr>
            <p:ph type="title" hasCustomPrompt="1"/>
          </p:nvPr>
        </p:nvSpPr>
        <p:spPr>
          <a:xfrm>
            <a:off x="1649857" y="997530"/>
            <a:ext cx="8887968" cy="281405"/>
          </a:xfrm>
        </p:spPr>
        <p:txBody>
          <a:bodyPr/>
          <a:lstStyle>
            <a:lvl1pPr algn="ctr">
              <a:lnSpc>
                <a:spcPts val="2000"/>
              </a:lnSpc>
              <a:spcAft>
                <a:spcPts val="600"/>
              </a:spcAft>
              <a:defRPr sz="1000" b="1" i="0" cap="all" spc="150" baseline="0">
                <a:solidFill>
                  <a:schemeClr val="bg2"/>
                </a:solidFill>
                <a:latin typeface="Gibson SemiBold" pitchFamily="2" charset="77"/>
              </a:defRPr>
            </a:lvl1pPr>
          </a:lstStyle>
          <a:p>
            <a:r>
              <a:rPr lang="en-US"/>
              <a:t>OPTIONAL SUBHEADER</a:t>
            </a:r>
          </a:p>
        </p:txBody>
      </p:sp>
      <p:sp>
        <p:nvSpPr>
          <p:cNvPr id="3" name="Rectangle 2">
            <a:extLst>
              <a:ext uri="{FF2B5EF4-FFF2-40B4-BE49-F238E27FC236}">
                <a16:creationId xmlns:a16="http://schemas.microsoft.com/office/drawing/2014/main" id="{772870B0-5EF2-0B6D-A46B-D913D9D34BD5}"/>
              </a:ext>
              <a:ext uri="{C183D7F6-B498-43B3-948B-1728B52AA6E4}">
                <adec:decorative xmlns:adec="http://schemas.microsoft.com/office/drawing/2017/decorative" val="1"/>
              </a:ext>
            </a:extLst>
          </p:cNvPr>
          <p:cNvSpPr/>
          <p:nvPr userDrawn="1"/>
        </p:nvSpPr>
        <p:spPr>
          <a:xfrm>
            <a:off x="58674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69085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2 Boxes with Icon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6327638"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6">
            <a:extLst>
              <a:ext uri="{FF2B5EF4-FFF2-40B4-BE49-F238E27FC236}">
                <a16:creationId xmlns:a16="http://schemas.microsoft.com/office/drawing/2014/main" id="{F9C1DA07-E7A2-0FE3-BF4B-E765EA93B898}"/>
              </a:ext>
            </a:extLst>
          </p:cNvPr>
          <p:cNvSpPr>
            <a:spLocks noGrp="1"/>
          </p:cNvSpPr>
          <p:nvPr>
            <p:ph type="body" sz="quarter" idx="71" hasCustomPrompt="1"/>
          </p:nvPr>
        </p:nvSpPr>
        <p:spPr>
          <a:xfrm>
            <a:off x="6599782"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6599782" y="2745165"/>
            <a:ext cx="4710473"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6599782"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599"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6">
            <a:extLst>
              <a:ext uri="{FF2B5EF4-FFF2-40B4-BE49-F238E27FC236}">
                <a16:creationId xmlns:a16="http://schemas.microsoft.com/office/drawing/2014/main" id="{93A3695F-77BC-0761-A901-178A37DF30FF}"/>
              </a:ext>
            </a:extLst>
          </p:cNvPr>
          <p:cNvSpPr>
            <a:spLocks noGrp="1"/>
          </p:cNvSpPr>
          <p:nvPr>
            <p:ph type="body" sz="quarter" idx="70" hasCustomPrompt="1"/>
          </p:nvPr>
        </p:nvSpPr>
        <p:spPr>
          <a:xfrm>
            <a:off x="881743"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4708828"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2 Boxes with Icons</a:t>
            </a:r>
          </a:p>
        </p:txBody>
      </p:sp>
    </p:spTree>
    <p:extLst>
      <p:ext uri="{BB962C8B-B14F-4D97-AF65-F5344CB8AC3E}">
        <p14:creationId xmlns:p14="http://schemas.microsoft.com/office/powerpoint/2010/main" val="53965768"/>
      </p:ext>
    </p:extLst>
  </p:cSld>
  <p:clrMapOvr>
    <a:masterClrMapping/>
  </p:clrMapOvr>
  <p:extLst>
    <p:ext uri="{DCECCB84-F9BA-43D5-87BE-67443E8EF086}">
      <p15:sldGuideLst xmlns:p15="http://schemas.microsoft.com/office/powerpoint/2012/main">
        <p15:guide id="1" orient="horz" pos="1008">
          <p15:clr>
            <a:srgbClr val="FBAE40"/>
          </p15:clr>
        </p15:guide>
        <p15:guide id="3" pos="3696">
          <p15:clr>
            <a:srgbClr val="FBAE40"/>
          </p15:clr>
        </p15:guide>
        <p15:guide id="4" pos="398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3 Boxes with Icons">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DF367D17-F0CD-A0A5-F9B9-A373EA8D23B2}"/>
              </a:ext>
              <a:ext uri="{C183D7F6-B498-43B3-948B-1728B52AA6E4}">
                <adec:decorative xmlns:adec="http://schemas.microsoft.com/office/drawing/2017/decorative" val="1"/>
              </a:ext>
            </a:extLst>
          </p:cNvPr>
          <p:cNvSpPr/>
          <p:nvPr userDrawn="1"/>
        </p:nvSpPr>
        <p:spPr>
          <a:xfrm>
            <a:off x="822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9">
            <a:extLst>
              <a:ext uri="{FF2B5EF4-FFF2-40B4-BE49-F238E27FC236}">
                <a16:creationId xmlns:a16="http://schemas.microsoft.com/office/drawing/2014/main" id="{E3EC736C-7300-B5E4-71EC-AB5E2BF31ACD}"/>
              </a:ext>
            </a:extLst>
          </p:cNvPr>
          <p:cNvSpPr>
            <a:spLocks noGrp="1"/>
          </p:cNvSpPr>
          <p:nvPr>
            <p:ph type="body" sz="quarter" idx="72" hasCustomPrompt="1"/>
          </p:nvPr>
        </p:nvSpPr>
        <p:spPr>
          <a:xfrm>
            <a:off x="850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7" name="Text Placeholder 3">
            <a:extLst>
              <a:ext uri="{FF2B5EF4-FFF2-40B4-BE49-F238E27FC236}">
                <a16:creationId xmlns:a16="http://schemas.microsoft.com/office/drawing/2014/main" id="{050E68BB-5426-3BA4-6350-9437E1C1BA8F}"/>
              </a:ext>
            </a:extLst>
          </p:cNvPr>
          <p:cNvSpPr>
            <a:spLocks noGrp="1"/>
          </p:cNvSpPr>
          <p:nvPr>
            <p:ph type="body" sz="quarter" idx="73" hasCustomPrompt="1"/>
          </p:nvPr>
        </p:nvSpPr>
        <p:spPr>
          <a:xfrm>
            <a:off x="850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36" name="Picture Placeholder 3">
            <a:extLst>
              <a:ext uri="{FF2B5EF4-FFF2-40B4-BE49-F238E27FC236}">
                <a16:creationId xmlns:a16="http://schemas.microsoft.com/office/drawing/2014/main" id="{64362FB1-E76A-3AA3-381F-F401F9075A19}"/>
              </a:ext>
              <a:ext uri="{C183D7F6-B498-43B3-948B-1728B52AA6E4}">
                <adec:decorative xmlns:adec="http://schemas.microsoft.com/office/drawing/2017/decorative" val="1"/>
              </a:ext>
            </a:extLst>
          </p:cNvPr>
          <p:cNvSpPr>
            <a:spLocks noGrp="1" noChangeAspect="1"/>
          </p:cNvSpPr>
          <p:nvPr>
            <p:ph type="pic" sz="quarter" idx="71" hasCustomPrompt="1"/>
          </p:nvPr>
        </p:nvSpPr>
        <p:spPr>
          <a:xfrm>
            <a:off x="850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441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9">
            <a:extLst>
              <a:ext uri="{FF2B5EF4-FFF2-40B4-BE49-F238E27FC236}">
                <a16:creationId xmlns:a16="http://schemas.microsoft.com/office/drawing/2014/main" id="{AE102EAF-8BC3-46D2-0B60-DD58604964D7}"/>
              </a:ext>
            </a:extLst>
          </p:cNvPr>
          <p:cNvSpPr>
            <a:spLocks noGrp="1"/>
          </p:cNvSpPr>
          <p:nvPr>
            <p:ph type="body" sz="quarter" idx="68" hasCustomPrompt="1"/>
          </p:nvPr>
        </p:nvSpPr>
        <p:spPr>
          <a:xfrm>
            <a:off x="469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469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469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9">
            <a:extLst>
              <a:ext uri="{FF2B5EF4-FFF2-40B4-BE49-F238E27FC236}">
                <a16:creationId xmlns:a16="http://schemas.microsoft.com/office/drawing/2014/main" id="{B9B944DB-0C87-5B42-8097-7CC2D328AFB2}"/>
              </a:ext>
            </a:extLst>
          </p:cNvPr>
          <p:cNvSpPr>
            <a:spLocks noGrp="1"/>
          </p:cNvSpPr>
          <p:nvPr>
            <p:ph type="body" sz="quarter" idx="53" hasCustomPrompt="1"/>
          </p:nvPr>
        </p:nvSpPr>
        <p:spPr>
          <a:xfrm>
            <a:off x="881743" y="3466573"/>
            <a:ext cx="2808514" cy="2248481"/>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3 Boxes with Icons</a:t>
            </a:r>
          </a:p>
        </p:txBody>
      </p:sp>
    </p:spTree>
    <p:extLst>
      <p:ext uri="{BB962C8B-B14F-4D97-AF65-F5344CB8AC3E}">
        <p14:creationId xmlns:p14="http://schemas.microsoft.com/office/powerpoint/2010/main" val="2221310119"/>
      </p:ext>
    </p:extLst>
  </p:cSld>
  <p:clrMapOvr>
    <a:masterClrMapping/>
  </p:clrMapOvr>
  <p:extLst>
    <p:ext uri="{DCECCB84-F9BA-43D5-87BE-67443E8EF086}">
      <p15:sldGuideLst xmlns:p15="http://schemas.microsoft.com/office/powerpoint/2012/main">
        <p15:guide id="1" orient="horz" pos="1008">
          <p15:clr>
            <a:srgbClr val="FBAE40"/>
          </p15:clr>
        </p15:guide>
        <p15:guide id="2" pos="2496">
          <p15:clr>
            <a:srgbClr val="FBAE40"/>
          </p15:clr>
        </p15:guide>
        <p15:guide id="3" pos="2784">
          <p15:clr>
            <a:srgbClr val="FBAE40"/>
          </p15:clr>
        </p15:guide>
        <p15:guide id="4" pos="4896">
          <p15:clr>
            <a:srgbClr val="FBAE40"/>
          </p15:clr>
        </p15:guide>
        <p15:guide id="5" pos="518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3 Up Left with Icons (White)">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46ACE0-3852-6C81-4259-779180CA8E72}"/>
              </a:ext>
              <a:ext uri="{C183D7F6-B498-43B3-948B-1728B52AA6E4}">
                <adec:decorative xmlns:adec="http://schemas.microsoft.com/office/drawing/2017/decorative" val="1"/>
              </a:ext>
            </a:extLst>
          </p:cNvPr>
          <p:cNvSpPr/>
          <p:nvPr userDrawn="1"/>
        </p:nvSpPr>
        <p:spPr>
          <a:xfrm>
            <a:off x="0"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3" name="Text Placeholder 2">
            <a:extLst>
              <a:ext uri="{FF2B5EF4-FFF2-40B4-BE49-F238E27FC236}">
                <a16:creationId xmlns:a16="http://schemas.microsoft.com/office/drawing/2014/main" id="{1E2E25FD-2957-C5ED-4C30-5D9C5F54775A}"/>
              </a:ext>
            </a:extLst>
          </p:cNvPr>
          <p:cNvSpPr>
            <a:spLocks noGrp="1"/>
          </p:cNvSpPr>
          <p:nvPr>
            <p:ph type="body" sz="quarter" idx="95" hasCustomPrompt="1"/>
          </p:nvPr>
        </p:nvSpPr>
        <p:spPr>
          <a:xfrm>
            <a:off x="8283855"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24" name="Text Placeholder 1">
            <a:extLst>
              <a:ext uri="{FF2B5EF4-FFF2-40B4-BE49-F238E27FC236}">
                <a16:creationId xmlns:a16="http://schemas.microsoft.com/office/drawing/2014/main" id="{6397701E-3D43-5576-AFCA-6B6E4D61F2AA}"/>
              </a:ext>
            </a:extLst>
          </p:cNvPr>
          <p:cNvSpPr>
            <a:spLocks noGrp="1"/>
          </p:cNvSpPr>
          <p:nvPr>
            <p:ph type="body" sz="quarter" idx="96" hasCustomPrompt="1"/>
          </p:nvPr>
        </p:nvSpPr>
        <p:spPr>
          <a:xfrm>
            <a:off x="8283856"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7" name="Rectangle 16">
            <a:extLst>
              <a:ext uri="{FF2B5EF4-FFF2-40B4-BE49-F238E27FC236}">
                <a16:creationId xmlns:a16="http://schemas.microsoft.com/office/drawing/2014/main" id="{1C90C4D8-8C2E-C345-5EF7-228475D24CB6}"/>
              </a:ext>
              <a:ext uri="{C183D7F6-B498-43B3-948B-1728B52AA6E4}">
                <adec:decorative xmlns:adec="http://schemas.microsoft.com/office/drawing/2017/decorative" val="1"/>
              </a:ext>
            </a:extLst>
          </p:cNvPr>
          <p:cNvSpPr/>
          <p:nvPr userDrawn="1"/>
        </p:nvSpPr>
        <p:spPr>
          <a:xfrm>
            <a:off x="8283856"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40C8DBB6-3019-2FD5-D652-6187775EFD10}"/>
              </a:ext>
              <a:ext uri="{C183D7F6-B498-43B3-948B-1728B52AA6E4}">
                <adec:decorative xmlns:adec="http://schemas.microsoft.com/office/drawing/2017/decorative" val="1"/>
              </a:ext>
            </a:extLst>
          </p:cNvPr>
          <p:cNvSpPr>
            <a:spLocks noGrp="1" noChangeAspect="1"/>
          </p:cNvSpPr>
          <p:nvPr>
            <p:ph type="pic" sz="quarter" idx="82" hasCustomPrompt="1"/>
          </p:nvPr>
        </p:nvSpPr>
        <p:spPr>
          <a:xfrm>
            <a:off x="8416903"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589D21BC-3950-0EB4-8C3F-211310735A56}"/>
              </a:ext>
            </a:extLst>
          </p:cNvPr>
          <p:cNvSpPr>
            <a:spLocks noGrp="1"/>
          </p:cNvSpPr>
          <p:nvPr>
            <p:ph type="body" sz="quarter" idx="93" hasCustomPrompt="1"/>
          </p:nvPr>
        </p:nvSpPr>
        <p:spPr>
          <a:xfrm>
            <a:off x="443087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22" name="Text Placeholder 1">
            <a:extLst>
              <a:ext uri="{FF2B5EF4-FFF2-40B4-BE49-F238E27FC236}">
                <a16:creationId xmlns:a16="http://schemas.microsoft.com/office/drawing/2014/main" id="{2A87D8E6-C2AF-BDAB-DFF3-9B96FF527928}"/>
              </a:ext>
            </a:extLst>
          </p:cNvPr>
          <p:cNvSpPr>
            <a:spLocks noGrp="1"/>
          </p:cNvSpPr>
          <p:nvPr>
            <p:ph type="body" sz="quarter" idx="94" hasCustomPrompt="1"/>
          </p:nvPr>
        </p:nvSpPr>
        <p:spPr>
          <a:xfrm>
            <a:off x="443087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15" name="Rectangle 14">
            <a:extLst>
              <a:ext uri="{FF2B5EF4-FFF2-40B4-BE49-F238E27FC236}">
                <a16:creationId xmlns:a16="http://schemas.microsoft.com/office/drawing/2014/main" id="{5AA456B7-04FC-C0E7-00E0-32C08F3FBE7A}"/>
              </a:ext>
              <a:ext uri="{C183D7F6-B498-43B3-948B-1728B52AA6E4}">
                <adec:decorative xmlns:adec="http://schemas.microsoft.com/office/drawing/2017/decorative" val="1"/>
              </a:ext>
            </a:extLst>
          </p:cNvPr>
          <p:cNvSpPr/>
          <p:nvPr userDrawn="1"/>
        </p:nvSpPr>
        <p:spPr>
          <a:xfrm>
            <a:off x="4430870"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40A3582C-65DB-5075-5058-5BE20C24C99C}"/>
              </a:ext>
              <a:ext uri="{C183D7F6-B498-43B3-948B-1728B52AA6E4}">
                <adec:decorative xmlns:adec="http://schemas.microsoft.com/office/drawing/2017/decorative" val="1"/>
              </a:ext>
            </a:extLst>
          </p:cNvPr>
          <p:cNvSpPr>
            <a:spLocks noGrp="1" noChangeAspect="1"/>
          </p:cNvSpPr>
          <p:nvPr>
            <p:ph type="pic" sz="quarter" idx="81" hasCustomPrompt="1"/>
          </p:nvPr>
        </p:nvSpPr>
        <p:spPr>
          <a:xfrm>
            <a:off x="456391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0" name="Text Placeholder 2">
            <a:extLst>
              <a:ext uri="{FF2B5EF4-FFF2-40B4-BE49-F238E27FC236}">
                <a16:creationId xmlns:a16="http://schemas.microsoft.com/office/drawing/2014/main" id="{E3299AB0-64D1-E3F0-1973-C402EF18DF9D}"/>
              </a:ext>
            </a:extLst>
          </p:cNvPr>
          <p:cNvSpPr>
            <a:spLocks noGrp="1"/>
          </p:cNvSpPr>
          <p:nvPr>
            <p:ph type="body" sz="quarter" idx="91" hasCustomPrompt="1"/>
          </p:nvPr>
        </p:nvSpPr>
        <p:spPr>
          <a:xfrm>
            <a:off x="60960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19" name="Text Placeholder 1">
            <a:extLst>
              <a:ext uri="{FF2B5EF4-FFF2-40B4-BE49-F238E27FC236}">
                <a16:creationId xmlns:a16="http://schemas.microsoft.com/office/drawing/2014/main" id="{D01FF8CA-628C-EE14-9172-3D8FC5506A15}"/>
              </a:ext>
            </a:extLst>
          </p:cNvPr>
          <p:cNvSpPr>
            <a:spLocks noGrp="1"/>
          </p:cNvSpPr>
          <p:nvPr>
            <p:ph type="body" sz="quarter" idx="92" hasCustomPrompt="1"/>
          </p:nvPr>
        </p:nvSpPr>
        <p:spPr>
          <a:xfrm>
            <a:off x="60960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13" name="Rectangle 12">
            <a:extLst>
              <a:ext uri="{FF2B5EF4-FFF2-40B4-BE49-F238E27FC236}">
                <a16:creationId xmlns:a16="http://schemas.microsoft.com/office/drawing/2014/main" id="{99283DC9-621F-1048-E997-42F25D50BB71}"/>
              </a:ext>
              <a:ext uri="{C183D7F6-B498-43B3-948B-1728B52AA6E4}">
                <adec:decorative xmlns:adec="http://schemas.microsoft.com/office/drawing/2017/decorative" val="1"/>
              </a:ext>
            </a:extLst>
          </p:cNvPr>
          <p:cNvSpPr>
            <a:spLocks noChangeAspect="1"/>
          </p:cNvSpPr>
          <p:nvPr userDrawn="1"/>
        </p:nvSpPr>
        <p:spPr>
          <a:xfrm>
            <a:off x="609600"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F29FCF4-E446-F2E9-89BB-191CC0F48648}"/>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46760"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3 Up Left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599" y="699590"/>
            <a:ext cx="10972801" cy="283464"/>
          </a:xfrm>
        </p:spPr>
        <p:txBody>
          <a:bodyPr anchor="t" anchorCtr="0"/>
          <a:lstStyle>
            <a:lvl1pPr marL="0" indent="0" algn="l">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45872280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Whit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3343797-0418-2264-9E04-916BBC1602A6}"/>
              </a:ext>
              <a:ext uri="{C183D7F6-B498-43B3-948B-1728B52AA6E4}">
                <adec:decorative xmlns:adec="http://schemas.microsoft.com/office/drawing/2017/decorative" val="1"/>
              </a:ext>
            </a:extLst>
          </p:cNvPr>
          <p:cNvSpPr/>
          <p:nvPr userDrawn="1"/>
        </p:nvSpPr>
        <p:spPr>
          <a:xfrm>
            <a:off x="0"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8" name="Text Placeholder 2">
            <a:extLst>
              <a:ext uri="{FF2B5EF4-FFF2-40B4-BE49-F238E27FC236}">
                <a16:creationId xmlns:a16="http://schemas.microsoft.com/office/drawing/2014/main" id="{FBFE951A-A4B4-8F9B-7D9E-AF088E346F0A}"/>
              </a:ext>
            </a:extLst>
          </p:cNvPr>
          <p:cNvSpPr>
            <a:spLocks noGrp="1"/>
          </p:cNvSpPr>
          <p:nvPr>
            <p:ph type="body" sz="quarter" idx="79" hasCustomPrompt="1"/>
          </p:nvPr>
        </p:nvSpPr>
        <p:spPr>
          <a:xfrm>
            <a:off x="806502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32" name="Text Placeholder 1">
            <a:extLst>
              <a:ext uri="{FF2B5EF4-FFF2-40B4-BE49-F238E27FC236}">
                <a16:creationId xmlns:a16="http://schemas.microsoft.com/office/drawing/2014/main" id="{E3BF0086-CBAF-3235-56E7-CFDBB9D21FF5}"/>
              </a:ext>
            </a:extLst>
          </p:cNvPr>
          <p:cNvSpPr>
            <a:spLocks noGrp="1"/>
          </p:cNvSpPr>
          <p:nvPr>
            <p:ph type="body" sz="quarter" idx="81" hasCustomPrompt="1"/>
          </p:nvPr>
        </p:nvSpPr>
        <p:spPr>
          <a:xfrm>
            <a:off x="806684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5" name="Rectangle 14">
            <a:extLst>
              <a:ext uri="{FF2B5EF4-FFF2-40B4-BE49-F238E27FC236}">
                <a16:creationId xmlns:a16="http://schemas.microsoft.com/office/drawing/2014/main" id="{969F4D3B-4D68-23B8-0CCC-31C92CA109C5}"/>
              </a:ext>
              <a:ext uri="{C183D7F6-B498-43B3-948B-1728B52AA6E4}">
                <adec:decorative xmlns:adec="http://schemas.microsoft.com/office/drawing/2017/decorative" val="1"/>
              </a:ext>
            </a:extLst>
          </p:cNvPr>
          <p:cNvSpPr>
            <a:spLocks noChangeAspect="1"/>
          </p:cNvSpPr>
          <p:nvPr userDrawn="1"/>
        </p:nvSpPr>
        <p:spPr>
          <a:xfrm>
            <a:off x="897932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C9197E33-3BE3-4C6F-D566-9F27E1851BD9}"/>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911648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AB5BC427-0188-1D60-A697-687B414340C7}"/>
              </a:ext>
            </a:extLst>
          </p:cNvPr>
          <p:cNvSpPr>
            <a:spLocks noGrp="1"/>
          </p:cNvSpPr>
          <p:nvPr>
            <p:ph type="body" sz="quarter" idx="75" hasCustomPrompt="1"/>
          </p:nvPr>
        </p:nvSpPr>
        <p:spPr>
          <a:xfrm>
            <a:off x="4816526"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26" name="Text Placeholder 1">
            <a:extLst>
              <a:ext uri="{FF2B5EF4-FFF2-40B4-BE49-F238E27FC236}">
                <a16:creationId xmlns:a16="http://schemas.microsoft.com/office/drawing/2014/main" id="{01F42E00-2C36-ADF7-884A-F468E564B81C}"/>
              </a:ext>
            </a:extLst>
          </p:cNvPr>
          <p:cNvSpPr>
            <a:spLocks noGrp="1"/>
          </p:cNvSpPr>
          <p:nvPr>
            <p:ph type="body" sz="quarter" idx="77" hasCustomPrompt="1"/>
          </p:nvPr>
        </p:nvSpPr>
        <p:spPr>
          <a:xfrm>
            <a:off x="4818348"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7" name="Rectangle 6">
            <a:extLst>
              <a:ext uri="{FF2B5EF4-FFF2-40B4-BE49-F238E27FC236}">
                <a16:creationId xmlns:a16="http://schemas.microsoft.com/office/drawing/2014/main" id="{70FFE4B8-7472-3802-856F-C717E685AA18}"/>
              </a:ext>
              <a:ext uri="{C183D7F6-B498-43B3-948B-1728B52AA6E4}">
                <adec:decorative xmlns:adec="http://schemas.microsoft.com/office/drawing/2017/decorative" val="1"/>
              </a:ext>
            </a:extLst>
          </p:cNvPr>
          <p:cNvSpPr>
            <a:spLocks noChangeAspect="1"/>
          </p:cNvSpPr>
          <p:nvPr userDrawn="1"/>
        </p:nvSpPr>
        <p:spPr>
          <a:xfrm>
            <a:off x="5730823"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4C92433E-77FB-06C1-89D4-89870C1D51D6}"/>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5867983"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167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349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4" name="Rectangle 3">
            <a:extLst>
              <a:ext uri="{FF2B5EF4-FFF2-40B4-BE49-F238E27FC236}">
                <a16:creationId xmlns:a16="http://schemas.microsoft.com/office/drawing/2014/main" id="{8288B84F-81F4-7DC1-C94F-D1188D0081EF}"/>
              </a:ext>
              <a:ext uri="{C183D7F6-B498-43B3-948B-1728B52AA6E4}">
                <adec:decorative xmlns:adec="http://schemas.microsoft.com/office/drawing/2017/decorative" val="1"/>
              </a:ext>
            </a:extLst>
          </p:cNvPr>
          <p:cNvSpPr>
            <a:spLocks noChangeAspect="1"/>
          </p:cNvSpPr>
          <p:nvPr userDrawn="1"/>
        </p:nvSpPr>
        <p:spPr>
          <a:xfrm>
            <a:off x="248597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 name="Picture Placeholder 3">
            <a:extLst>
              <a:ext uri="{FF2B5EF4-FFF2-40B4-BE49-F238E27FC236}">
                <a16:creationId xmlns:a16="http://schemas.microsoft.com/office/drawing/2014/main" id="{5580407B-08ED-E86A-9044-7D53004D112C}"/>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262313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Autofit/>
          </a:bodyPr>
          <a:lstStyle>
            <a:lvl1pPr algn="ctr">
              <a:defRPr>
                <a:solidFill>
                  <a:schemeClr val="bg2"/>
                </a:solidFill>
              </a:defRPr>
            </a:lvl1pPr>
          </a:lstStyle>
          <a:p>
            <a:r>
              <a:rPr lang="en-US"/>
              <a:t>Content Slide Title – 3 Up Centered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12500" y="699590"/>
            <a:ext cx="109699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8837041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CapTech Blue)">
    <p:bg>
      <p:bgRef idx="1001">
        <a:schemeClr val="bg2"/>
      </p:bgRef>
    </p:bg>
    <p:spTree>
      <p:nvGrpSpPr>
        <p:cNvPr id="1" name=""/>
        <p:cNvGrpSpPr/>
        <p:nvPr/>
      </p:nvGrpSpPr>
      <p:grpSpPr>
        <a:xfrm>
          <a:off x="0" y="0"/>
          <a:ext cx="0" cy="0"/>
          <a:chOff x="0" y="0"/>
          <a:chExt cx="0" cy="0"/>
        </a:xfrm>
      </p:grpSpPr>
      <p:sp>
        <p:nvSpPr>
          <p:cNvPr id="42" name="Copyright">
            <a:extLst>
              <a:ext uri="{FF2B5EF4-FFF2-40B4-BE49-F238E27FC236}">
                <a16:creationId xmlns:a16="http://schemas.microsoft.com/office/drawing/2014/main" id="{05C0F4E9-5B9A-21E0-1E3F-A2338C2540F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12" name="Text Placeholder 2">
            <a:extLst>
              <a:ext uri="{FF2B5EF4-FFF2-40B4-BE49-F238E27FC236}">
                <a16:creationId xmlns:a16="http://schemas.microsoft.com/office/drawing/2014/main" id="{EC7C4FC7-FAE8-E48C-C6A8-675E1C1A2EEF}"/>
              </a:ext>
            </a:extLst>
          </p:cNvPr>
          <p:cNvSpPr>
            <a:spLocks noGrp="1"/>
          </p:cNvSpPr>
          <p:nvPr>
            <p:ph type="body" sz="quarter" idx="87" hasCustomPrompt="1"/>
          </p:nvPr>
        </p:nvSpPr>
        <p:spPr>
          <a:xfrm>
            <a:off x="8064550"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3" name="Text Placeholder 1">
            <a:extLst>
              <a:ext uri="{FF2B5EF4-FFF2-40B4-BE49-F238E27FC236}">
                <a16:creationId xmlns:a16="http://schemas.microsoft.com/office/drawing/2014/main" id="{5C28D5CE-885D-48E2-AB18-B8775824450E}"/>
              </a:ext>
            </a:extLst>
          </p:cNvPr>
          <p:cNvSpPr>
            <a:spLocks noGrp="1"/>
          </p:cNvSpPr>
          <p:nvPr>
            <p:ph type="body" sz="quarter" idx="88" hasCustomPrompt="1"/>
          </p:nvPr>
        </p:nvSpPr>
        <p:spPr>
          <a:xfrm>
            <a:off x="8064550"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#3</a:t>
            </a:r>
          </a:p>
        </p:txBody>
      </p:sp>
      <p:sp>
        <p:nvSpPr>
          <p:cNvPr id="18" name="Rectangle 17">
            <a:extLst>
              <a:ext uri="{FF2B5EF4-FFF2-40B4-BE49-F238E27FC236}">
                <a16:creationId xmlns:a16="http://schemas.microsoft.com/office/drawing/2014/main" id="{3A4DF791-2487-9C41-2E16-BDFE3008C99F}"/>
              </a:ext>
              <a:ext uri="{C183D7F6-B498-43B3-948B-1728B52AA6E4}">
                <adec:decorative xmlns:adec="http://schemas.microsoft.com/office/drawing/2017/decorative" val="1"/>
              </a:ext>
            </a:extLst>
          </p:cNvPr>
          <p:cNvSpPr>
            <a:spLocks noChangeAspect="1"/>
          </p:cNvSpPr>
          <p:nvPr userDrawn="1"/>
        </p:nvSpPr>
        <p:spPr>
          <a:xfrm>
            <a:off x="8977025"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 name="Picture Placeholder 3">
            <a:extLst>
              <a:ext uri="{FF2B5EF4-FFF2-40B4-BE49-F238E27FC236}">
                <a16:creationId xmlns:a16="http://schemas.microsoft.com/office/drawing/2014/main" id="{63A7FA3E-52E1-2223-299F-8440A5D90A45}"/>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9114185"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4" name="Straight Arrow Connector 3">
            <a:extLst>
              <a:ext uri="{FF2B5EF4-FFF2-40B4-BE49-F238E27FC236}">
                <a16:creationId xmlns:a16="http://schemas.microsoft.com/office/drawing/2014/main" id="{3F5A779C-939B-F2F3-63B3-B3D662359516}"/>
              </a:ext>
              <a:ext uri="{C183D7F6-B498-43B3-948B-1728B52AA6E4}">
                <adec:decorative xmlns:adec="http://schemas.microsoft.com/office/drawing/2017/decorative" val="1"/>
              </a:ext>
            </a:extLst>
          </p:cNvPr>
          <p:cNvCxnSpPr>
            <a:cxnSpLocks/>
          </p:cNvCxnSpPr>
          <p:nvPr userDrawn="1"/>
        </p:nvCxnSpPr>
        <p:spPr>
          <a:xfrm>
            <a:off x="7114961"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A7A8DCF6-306D-D5D4-2850-08F1B4F40B41}"/>
              </a:ext>
            </a:extLst>
          </p:cNvPr>
          <p:cNvSpPr>
            <a:spLocks noGrp="1"/>
          </p:cNvSpPr>
          <p:nvPr>
            <p:ph type="body" sz="quarter" idx="85" hasCustomPrompt="1"/>
          </p:nvPr>
        </p:nvSpPr>
        <p:spPr>
          <a:xfrm>
            <a:off x="4817764"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1" name="Text Placeholder 1">
            <a:extLst>
              <a:ext uri="{FF2B5EF4-FFF2-40B4-BE49-F238E27FC236}">
                <a16:creationId xmlns:a16="http://schemas.microsoft.com/office/drawing/2014/main" id="{80274BF1-EB84-EED5-5322-9E4920E2256B}"/>
              </a:ext>
            </a:extLst>
          </p:cNvPr>
          <p:cNvSpPr>
            <a:spLocks noGrp="1"/>
          </p:cNvSpPr>
          <p:nvPr>
            <p:ph type="body" sz="quarter" idx="86" hasCustomPrompt="1"/>
          </p:nvPr>
        </p:nvSpPr>
        <p:spPr>
          <a:xfrm>
            <a:off x="4817764"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#2</a:t>
            </a:r>
          </a:p>
        </p:txBody>
      </p:sp>
      <p:sp>
        <p:nvSpPr>
          <p:cNvPr id="16" name="Rectangle 15">
            <a:extLst>
              <a:ext uri="{FF2B5EF4-FFF2-40B4-BE49-F238E27FC236}">
                <a16:creationId xmlns:a16="http://schemas.microsoft.com/office/drawing/2014/main" id="{33B6B3CB-62DA-120C-E797-ACBAC6FA43F8}"/>
              </a:ext>
              <a:ext uri="{C183D7F6-B498-43B3-948B-1728B52AA6E4}">
                <adec:decorative xmlns:adec="http://schemas.microsoft.com/office/drawing/2017/decorative" val="1"/>
              </a:ext>
            </a:extLst>
          </p:cNvPr>
          <p:cNvSpPr>
            <a:spLocks noChangeAspect="1"/>
          </p:cNvSpPr>
          <p:nvPr userDrawn="1"/>
        </p:nvSpPr>
        <p:spPr>
          <a:xfrm>
            <a:off x="573023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F687EAFC-E110-3F84-99E3-DCAD79D63745}"/>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586739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2" name="Straight Arrow Connector 1">
            <a:extLst>
              <a:ext uri="{FF2B5EF4-FFF2-40B4-BE49-F238E27FC236}">
                <a16:creationId xmlns:a16="http://schemas.microsoft.com/office/drawing/2014/main" id="{3E8E0543-E736-4AD5-9CB2-86B0934AE807}"/>
              </a:ext>
              <a:ext uri="{C183D7F6-B498-43B3-948B-1728B52AA6E4}">
                <adec:decorative xmlns:adec="http://schemas.microsoft.com/office/drawing/2017/decorative" val="1"/>
              </a:ext>
            </a:extLst>
          </p:cNvPr>
          <p:cNvCxnSpPr>
            <a:cxnSpLocks/>
          </p:cNvCxnSpPr>
          <p:nvPr userDrawn="1"/>
        </p:nvCxnSpPr>
        <p:spPr>
          <a:xfrm>
            <a:off x="3823852"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0978"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0978"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5" name="Rectangle 4">
            <a:extLst>
              <a:ext uri="{FF2B5EF4-FFF2-40B4-BE49-F238E27FC236}">
                <a16:creationId xmlns:a16="http://schemas.microsoft.com/office/drawing/2014/main" id="{AFCC0560-5C9A-A83F-AAAD-F95FCFF09EAC}"/>
              </a:ext>
              <a:ext uri="{C183D7F6-B498-43B3-948B-1728B52AA6E4}">
                <adec:decorative xmlns:adec="http://schemas.microsoft.com/office/drawing/2017/decorative" val="1"/>
              </a:ext>
            </a:extLst>
          </p:cNvPr>
          <p:cNvSpPr>
            <a:spLocks noChangeAspect="1"/>
          </p:cNvSpPr>
          <p:nvPr userDrawn="1"/>
        </p:nvSpPr>
        <p:spPr>
          <a:xfrm>
            <a:off x="248345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 name="Picture Placeholder 3">
            <a:extLst>
              <a:ext uri="{FF2B5EF4-FFF2-40B4-BE49-F238E27FC236}">
                <a16:creationId xmlns:a16="http://schemas.microsoft.com/office/drawing/2014/main" id="{AA892338-7BD7-CC9C-7159-132831188B0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262061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3 Up Centered with Icons 2</a:t>
            </a:r>
          </a:p>
        </p:txBody>
      </p:sp>
      <p:sp>
        <p:nvSpPr>
          <p:cNvPr id="14" name="Text Placeholder 15">
            <a:extLst>
              <a:ext uri="{FF2B5EF4-FFF2-40B4-BE49-F238E27FC236}">
                <a16:creationId xmlns:a16="http://schemas.microsoft.com/office/drawing/2014/main" id="{2C10288D-57B7-D2A9-6930-E4395A961D32}"/>
              </a:ext>
            </a:extLst>
          </p:cNvPr>
          <p:cNvSpPr>
            <a:spLocks noGrp="1"/>
          </p:cNvSpPr>
          <p:nvPr>
            <p:ph type="body" sz="quarter" idx="92" hasCustomPrompt="1"/>
          </p:nvPr>
        </p:nvSpPr>
        <p:spPr>
          <a:xfrm>
            <a:off x="609600" y="699590"/>
            <a:ext cx="10969900" cy="283464"/>
          </a:xfrm>
        </p:spPr>
        <p:txBody>
          <a:bodyPr/>
          <a:lstStyle>
            <a:lvl1pPr marL="0" indent="0" algn="ctr">
              <a:buNone/>
              <a:defRPr sz="1000" b="1" i="0" kern="1200" cap="all" spc="150" baseline="0">
                <a:solidFill>
                  <a:schemeClr val="tx1"/>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5083573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 Timeline with 3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10">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4" name="Text Placeholder 2">
            <a:extLst>
              <a:ext uri="{FF2B5EF4-FFF2-40B4-BE49-F238E27FC236}">
                <a16:creationId xmlns:a16="http://schemas.microsoft.com/office/drawing/2014/main" id="{CDE28F36-AC16-F976-F01A-59C30D3D5B76}"/>
              </a:ext>
            </a:extLst>
          </p:cNvPr>
          <p:cNvSpPr>
            <a:spLocks noGrp="1"/>
          </p:cNvSpPr>
          <p:nvPr>
            <p:ph type="body" sz="quarter" idx="95" hasCustomPrompt="1"/>
          </p:nvPr>
        </p:nvSpPr>
        <p:spPr>
          <a:xfrm>
            <a:off x="6674069" y="5315218"/>
            <a:ext cx="4908331" cy="856982"/>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674069" y="5042596"/>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494867" y="504259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632027" y="517975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33D5A515-BF3B-936A-B605-44A58E36BE14}"/>
              </a:ext>
            </a:extLst>
          </p:cNvPr>
          <p:cNvSpPr>
            <a:spLocks noGrp="1"/>
          </p:cNvSpPr>
          <p:nvPr>
            <p:ph type="body" sz="quarter" idx="94" hasCustomPrompt="1"/>
          </p:nvPr>
        </p:nvSpPr>
        <p:spPr>
          <a:xfrm>
            <a:off x="6674069" y="3732143"/>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674069" y="3461224"/>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494867" y="3461224"/>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632027" y="3598384"/>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 name="Text Placeholder 2">
            <a:extLst>
              <a:ext uri="{FF2B5EF4-FFF2-40B4-BE49-F238E27FC236}">
                <a16:creationId xmlns:a16="http://schemas.microsoft.com/office/drawing/2014/main" id="{AE3DFBED-AE13-763F-EE22-55B7C9078DFB}"/>
              </a:ext>
            </a:extLst>
          </p:cNvPr>
          <p:cNvSpPr>
            <a:spLocks noGrp="1"/>
          </p:cNvSpPr>
          <p:nvPr>
            <p:ph type="body" sz="quarter" idx="93" hasCustomPrompt="1"/>
          </p:nvPr>
        </p:nvSpPr>
        <p:spPr>
          <a:xfrm>
            <a:off x="6674069" y="2151754"/>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674070" y="1879852"/>
            <a:ext cx="490833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49486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63202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494867" y="685800"/>
            <a:ext cx="6087533"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Timeline with 3 Items</a:t>
            </a:r>
          </a:p>
        </p:txBody>
      </p:sp>
    </p:spTree>
    <p:extLst>
      <p:ext uri="{BB962C8B-B14F-4D97-AF65-F5344CB8AC3E}">
        <p14:creationId xmlns:p14="http://schemas.microsoft.com/office/powerpoint/2010/main" val="203240954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 4 Up Grid with Icons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3A7F408-7EEF-8A71-D103-9BAA865748C7}"/>
              </a:ext>
              <a:ext uri="{C183D7F6-B498-43B3-948B-1728B52AA6E4}">
                <adec:decorative xmlns:adec="http://schemas.microsoft.com/office/drawing/2017/decorative" val="1"/>
              </a:ext>
            </a:extLst>
          </p:cNvPr>
          <p:cNvSpPr/>
          <p:nvPr userDrawn="1"/>
        </p:nvSpPr>
        <p:spPr>
          <a:xfrm>
            <a:off x="0" y="0"/>
            <a:ext cx="5279065" cy="6858001"/>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26" name="Copyright">
            <a:extLst>
              <a:ext uri="{FF2B5EF4-FFF2-40B4-BE49-F238E27FC236}">
                <a16:creationId xmlns:a16="http://schemas.microsoft.com/office/drawing/2014/main" id="{15EF6D9E-212A-45A4-8706-4AB504E5A80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0" name="Text Placeholder 1">
            <a:extLst>
              <a:ext uri="{FF2B5EF4-FFF2-40B4-BE49-F238E27FC236}">
                <a16:creationId xmlns:a16="http://schemas.microsoft.com/office/drawing/2014/main" id="{F35A28BE-BAF7-ACD6-B278-09512AE43852}"/>
              </a:ext>
            </a:extLst>
          </p:cNvPr>
          <p:cNvSpPr>
            <a:spLocks noGrp="1"/>
          </p:cNvSpPr>
          <p:nvPr>
            <p:ph type="body" sz="quarter" idx="120" hasCustomPrompt="1"/>
          </p:nvPr>
        </p:nvSpPr>
        <p:spPr>
          <a:xfrm>
            <a:off x="883920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4" name="Text Placeholder 1">
            <a:extLst>
              <a:ext uri="{FF2B5EF4-FFF2-40B4-BE49-F238E27FC236}">
                <a16:creationId xmlns:a16="http://schemas.microsoft.com/office/drawing/2014/main" id="{1A30D569-A892-1917-60B0-39D13B6B44A1}"/>
              </a:ext>
            </a:extLst>
          </p:cNvPr>
          <p:cNvSpPr>
            <a:spLocks noGrp="1"/>
          </p:cNvSpPr>
          <p:nvPr>
            <p:ph type="body" sz="quarter" idx="121" hasCustomPrompt="1"/>
          </p:nvPr>
        </p:nvSpPr>
        <p:spPr>
          <a:xfrm>
            <a:off x="883920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4" name="Picture Placeholder 3">
            <a:extLst>
              <a:ext uri="{FF2B5EF4-FFF2-40B4-BE49-F238E27FC236}">
                <a16:creationId xmlns:a16="http://schemas.microsoft.com/office/drawing/2014/main" id="{EEA38B4F-F8C5-9948-D095-ACC073EE7128}"/>
              </a:ext>
              <a:ext uri="{C183D7F6-B498-43B3-948B-1728B52AA6E4}">
                <adec:decorative xmlns:adec="http://schemas.microsoft.com/office/drawing/2017/decorative" val="1"/>
              </a:ext>
            </a:extLst>
          </p:cNvPr>
          <p:cNvSpPr>
            <a:spLocks noGrp="1" noChangeAspect="1"/>
          </p:cNvSpPr>
          <p:nvPr>
            <p:ph type="pic" sz="quarter" idx="125" hasCustomPrompt="1"/>
          </p:nvPr>
        </p:nvSpPr>
        <p:spPr>
          <a:xfrm>
            <a:off x="8976360"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9" name="Text Placeholder 1">
            <a:extLst>
              <a:ext uri="{FF2B5EF4-FFF2-40B4-BE49-F238E27FC236}">
                <a16:creationId xmlns:a16="http://schemas.microsoft.com/office/drawing/2014/main" id="{46094F09-C8B0-45D4-00B3-626678E46F89}"/>
              </a:ext>
            </a:extLst>
          </p:cNvPr>
          <p:cNvSpPr>
            <a:spLocks noGrp="1"/>
          </p:cNvSpPr>
          <p:nvPr>
            <p:ph type="body" sz="quarter" idx="122" hasCustomPrompt="1"/>
          </p:nvPr>
        </p:nvSpPr>
        <p:spPr>
          <a:xfrm>
            <a:off x="569063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50" name="Text Placeholder 1">
            <a:extLst>
              <a:ext uri="{FF2B5EF4-FFF2-40B4-BE49-F238E27FC236}">
                <a16:creationId xmlns:a16="http://schemas.microsoft.com/office/drawing/2014/main" id="{08E6C3AE-1662-7135-6D09-E8614F346C61}"/>
              </a:ext>
            </a:extLst>
          </p:cNvPr>
          <p:cNvSpPr>
            <a:spLocks noGrp="1"/>
          </p:cNvSpPr>
          <p:nvPr>
            <p:ph type="body" sz="quarter" idx="123" hasCustomPrompt="1"/>
          </p:nvPr>
        </p:nvSpPr>
        <p:spPr>
          <a:xfrm>
            <a:off x="569063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2" name="Picture Placeholder 3">
            <a:extLst>
              <a:ext uri="{FF2B5EF4-FFF2-40B4-BE49-F238E27FC236}">
                <a16:creationId xmlns:a16="http://schemas.microsoft.com/office/drawing/2014/main" id="{922DF042-5866-92CD-EDCC-E83A084CBF31}"/>
              </a:ext>
              <a:ext uri="{C183D7F6-B498-43B3-948B-1728B52AA6E4}">
                <adec:decorative xmlns:adec="http://schemas.microsoft.com/office/drawing/2017/decorative" val="1"/>
              </a:ext>
            </a:extLst>
          </p:cNvPr>
          <p:cNvSpPr>
            <a:spLocks noGrp="1" noChangeAspect="1"/>
          </p:cNvSpPr>
          <p:nvPr>
            <p:ph type="pic" sz="quarter" idx="124" hasCustomPrompt="1"/>
          </p:nvPr>
        </p:nvSpPr>
        <p:spPr>
          <a:xfrm>
            <a:off x="5821596"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83920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83920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8" name="Picture Placeholder 3">
            <a:extLst>
              <a:ext uri="{FF2B5EF4-FFF2-40B4-BE49-F238E27FC236}">
                <a16:creationId xmlns:a16="http://schemas.microsoft.com/office/drawing/2014/main" id="{2CB6C5A3-692D-2CFA-E357-D308F5A66D0A}"/>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8976360"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569063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hasCustomPrompt="1"/>
          </p:nvPr>
        </p:nvSpPr>
        <p:spPr>
          <a:xfrm>
            <a:off x="569063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5" name="Picture Placeholder 3">
            <a:extLst>
              <a:ext uri="{FF2B5EF4-FFF2-40B4-BE49-F238E27FC236}">
                <a16:creationId xmlns:a16="http://schemas.microsoft.com/office/drawing/2014/main" id="{F1BCE6A6-9E7C-F442-AB4F-EBFD27E6BBFA}"/>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21596"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18370"/>
            <a:ext cx="4309403" cy="4048002"/>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4309403" cy="861774"/>
          </a:xfrm>
          <a:prstGeom prst="rect">
            <a:avLst/>
          </a:prstGeom>
        </p:spPr>
        <p:txBody>
          <a:bodyPr vert="horz" lIns="0" tIns="0" rIns="0" bIns="0" rtlCol="0" anchor="t" anchorCtr="0">
            <a:noAutofit/>
          </a:bodyPr>
          <a:lstStyle/>
          <a:p>
            <a:r>
              <a:rPr lang="en-US"/>
              <a:t>Content Slide Title – 4 Up Grid with Icons 1</a:t>
            </a:r>
          </a:p>
        </p:txBody>
      </p:sp>
      <p:sp>
        <p:nvSpPr>
          <p:cNvPr id="12" name="Rectangle 11">
            <a:extLst>
              <a:ext uri="{FF2B5EF4-FFF2-40B4-BE49-F238E27FC236}">
                <a16:creationId xmlns:a16="http://schemas.microsoft.com/office/drawing/2014/main" id="{46111258-A268-5774-B6B5-1A102741F75E}"/>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06204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 4 Up Grid with Icons 2">
    <p:spTree>
      <p:nvGrpSpPr>
        <p:cNvPr id="1" name=""/>
        <p:cNvGrpSpPr/>
        <p:nvPr/>
      </p:nvGrpSpPr>
      <p:grpSpPr>
        <a:xfrm>
          <a:off x="0" y="0"/>
          <a:ext cx="0" cy="0"/>
          <a:chOff x="0" y="0"/>
          <a:chExt cx="0" cy="0"/>
        </a:xfrm>
      </p:grpSpPr>
      <p:pic>
        <p:nvPicPr>
          <p:cNvPr id="43" name="Logo">
            <a:extLst>
              <a:ext uri="{FF2B5EF4-FFF2-40B4-BE49-F238E27FC236}">
                <a16:creationId xmlns:a16="http://schemas.microsoft.com/office/drawing/2014/main" id="{2124585D-F80A-7C36-21C6-F01C5A22864B}"/>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7" name="Rectangle 6">
            <a:extLst>
              <a:ext uri="{FF2B5EF4-FFF2-40B4-BE49-F238E27FC236}">
                <a16:creationId xmlns:a16="http://schemas.microsoft.com/office/drawing/2014/main" id="{EEDADB6D-DB9C-1698-D373-919EA6934BB1}"/>
              </a:ext>
              <a:ext uri="{C183D7F6-B498-43B3-948B-1728B52AA6E4}">
                <adec:decorative xmlns:adec="http://schemas.microsoft.com/office/drawing/2017/decorative" val="1"/>
              </a:ext>
            </a:extLst>
          </p:cNvPr>
          <p:cNvSpPr/>
          <p:nvPr userDrawn="1"/>
        </p:nvSpPr>
        <p:spPr>
          <a:xfrm>
            <a:off x="8268513"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7" name="Text Placeholder 1">
            <a:extLst>
              <a:ext uri="{FF2B5EF4-FFF2-40B4-BE49-F238E27FC236}">
                <a16:creationId xmlns:a16="http://schemas.microsoft.com/office/drawing/2014/main" id="{F13E35AC-6386-9461-1D28-AEB5BA35A67C}"/>
              </a:ext>
            </a:extLst>
          </p:cNvPr>
          <p:cNvSpPr>
            <a:spLocks noGrp="1"/>
          </p:cNvSpPr>
          <p:nvPr>
            <p:ph type="body" sz="quarter" idx="117" hasCustomPrompt="1"/>
          </p:nvPr>
        </p:nvSpPr>
        <p:spPr>
          <a:xfrm>
            <a:off x="8547618"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8" name="Text Placeholder 1">
            <a:extLst>
              <a:ext uri="{FF2B5EF4-FFF2-40B4-BE49-F238E27FC236}">
                <a16:creationId xmlns:a16="http://schemas.microsoft.com/office/drawing/2014/main" id="{02FB6CB0-1C8E-A8D9-4C10-33C82C2AF55A}"/>
              </a:ext>
            </a:extLst>
          </p:cNvPr>
          <p:cNvSpPr>
            <a:spLocks noGrp="1"/>
          </p:cNvSpPr>
          <p:nvPr>
            <p:ph type="body" sz="quarter" idx="118" hasCustomPrompt="1"/>
          </p:nvPr>
        </p:nvSpPr>
        <p:spPr>
          <a:xfrm>
            <a:off x="8547618"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4" name="Rectangle 13">
            <a:extLst>
              <a:ext uri="{FF2B5EF4-FFF2-40B4-BE49-F238E27FC236}">
                <a16:creationId xmlns:a16="http://schemas.microsoft.com/office/drawing/2014/main" id="{1D30CC0F-CA22-C518-704D-1E70B72E8C52}"/>
              </a:ext>
              <a:ext uri="{C183D7F6-B498-43B3-948B-1728B52AA6E4}">
                <adec:decorative xmlns:adec="http://schemas.microsoft.com/office/drawing/2017/decorative" val="1"/>
              </a:ext>
            </a:extLst>
          </p:cNvPr>
          <p:cNvSpPr>
            <a:spLocks noChangeAspect="1"/>
          </p:cNvSpPr>
          <p:nvPr userDrawn="1"/>
        </p:nvSpPr>
        <p:spPr>
          <a:xfrm>
            <a:off x="8545147"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8682307"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Rectangle 7">
            <a:extLst>
              <a:ext uri="{FF2B5EF4-FFF2-40B4-BE49-F238E27FC236}">
                <a16:creationId xmlns:a16="http://schemas.microsoft.com/office/drawing/2014/main" id="{7F765609-0531-E4B1-AFD0-3B566B9E5969}"/>
              </a:ext>
              <a:ext uri="{C183D7F6-B498-43B3-948B-1728B52AA6E4}">
                <adec:decorative xmlns:adec="http://schemas.microsoft.com/office/drawing/2017/decorative" val="1"/>
              </a:ext>
            </a:extLst>
          </p:cNvPr>
          <p:cNvSpPr/>
          <p:nvPr userDrawn="1"/>
        </p:nvSpPr>
        <p:spPr>
          <a:xfrm>
            <a:off x="4665259"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5" name="Text Placeholder 1">
            <a:extLst>
              <a:ext uri="{FF2B5EF4-FFF2-40B4-BE49-F238E27FC236}">
                <a16:creationId xmlns:a16="http://schemas.microsoft.com/office/drawing/2014/main" id="{48AF13DE-1D23-A820-6458-4C350542D91D}"/>
              </a:ext>
            </a:extLst>
          </p:cNvPr>
          <p:cNvSpPr>
            <a:spLocks noGrp="1"/>
          </p:cNvSpPr>
          <p:nvPr>
            <p:ph type="body" sz="quarter" idx="115" hasCustomPrompt="1"/>
          </p:nvPr>
        </p:nvSpPr>
        <p:spPr>
          <a:xfrm>
            <a:off x="4944364"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a:t>
            </a:r>
          </a:p>
        </p:txBody>
      </p:sp>
      <p:sp>
        <p:nvSpPr>
          <p:cNvPr id="46" name="Text Placeholder 1">
            <a:extLst>
              <a:ext uri="{FF2B5EF4-FFF2-40B4-BE49-F238E27FC236}">
                <a16:creationId xmlns:a16="http://schemas.microsoft.com/office/drawing/2014/main" id="{DB8722FA-FF9B-5F9E-6BBE-B5558CFB7CD5}"/>
              </a:ext>
            </a:extLst>
          </p:cNvPr>
          <p:cNvSpPr>
            <a:spLocks noGrp="1"/>
          </p:cNvSpPr>
          <p:nvPr>
            <p:ph type="body" sz="quarter" idx="116"/>
          </p:nvPr>
        </p:nvSpPr>
        <p:spPr>
          <a:xfrm>
            <a:off x="4944364"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3" name="Rectangle 12">
            <a:extLst>
              <a:ext uri="{FF2B5EF4-FFF2-40B4-BE49-F238E27FC236}">
                <a16:creationId xmlns:a16="http://schemas.microsoft.com/office/drawing/2014/main" id="{7546358E-19E6-9E83-CBC7-80AEBC07B057}"/>
              </a:ext>
              <a:ext uri="{C183D7F6-B498-43B3-948B-1728B52AA6E4}">
                <adec:decorative xmlns:adec="http://schemas.microsoft.com/office/drawing/2017/decorative" val="1"/>
              </a:ext>
            </a:extLst>
          </p:cNvPr>
          <p:cNvSpPr>
            <a:spLocks noChangeAspect="1"/>
          </p:cNvSpPr>
          <p:nvPr userDrawn="1"/>
        </p:nvSpPr>
        <p:spPr>
          <a:xfrm>
            <a:off x="4944364"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5081524"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5" name="Rectangle 4">
            <a:extLst>
              <a:ext uri="{FF2B5EF4-FFF2-40B4-BE49-F238E27FC236}">
                <a16:creationId xmlns:a16="http://schemas.microsoft.com/office/drawing/2014/main" id="{A18EF69B-9971-32CA-62E0-4CD7E41D44C6}"/>
              </a:ext>
              <a:ext uri="{C183D7F6-B498-43B3-948B-1728B52AA6E4}">
                <adec:decorative xmlns:adec="http://schemas.microsoft.com/office/drawing/2017/decorative" val="1"/>
              </a:ext>
            </a:extLst>
          </p:cNvPr>
          <p:cNvSpPr/>
          <p:nvPr userDrawn="1"/>
        </p:nvSpPr>
        <p:spPr>
          <a:xfrm>
            <a:off x="8268513"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547618"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547618"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1" name="Rectangle 10">
            <a:extLst>
              <a:ext uri="{FF2B5EF4-FFF2-40B4-BE49-F238E27FC236}">
                <a16:creationId xmlns:a16="http://schemas.microsoft.com/office/drawing/2014/main" id="{13DC8885-BB8B-4363-3CEC-B111D7FF1B61}"/>
              </a:ext>
              <a:ext uri="{C183D7F6-B498-43B3-948B-1728B52AA6E4}">
                <adec:decorative xmlns:adec="http://schemas.microsoft.com/office/drawing/2017/decorative" val="1"/>
              </a:ext>
            </a:extLst>
          </p:cNvPr>
          <p:cNvSpPr>
            <a:spLocks noChangeAspect="1"/>
          </p:cNvSpPr>
          <p:nvPr userDrawn="1"/>
        </p:nvSpPr>
        <p:spPr>
          <a:xfrm>
            <a:off x="8545147"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8682307"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Rectangle 1">
            <a:extLst>
              <a:ext uri="{FF2B5EF4-FFF2-40B4-BE49-F238E27FC236}">
                <a16:creationId xmlns:a16="http://schemas.microsoft.com/office/drawing/2014/main" id="{C8834E8F-BC33-40C9-5D89-5F09504EA86C}"/>
              </a:ext>
              <a:ext uri="{C183D7F6-B498-43B3-948B-1728B52AA6E4}">
                <adec:decorative xmlns:adec="http://schemas.microsoft.com/office/drawing/2017/decorative" val="1"/>
              </a:ext>
            </a:extLst>
          </p:cNvPr>
          <p:cNvSpPr/>
          <p:nvPr userDrawn="1"/>
        </p:nvSpPr>
        <p:spPr>
          <a:xfrm>
            <a:off x="4665259"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4944364"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p:nvPr>
        </p:nvSpPr>
        <p:spPr>
          <a:xfrm>
            <a:off x="4944364"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0" name="Rectangle 9">
            <a:extLst>
              <a:ext uri="{FF2B5EF4-FFF2-40B4-BE49-F238E27FC236}">
                <a16:creationId xmlns:a16="http://schemas.microsoft.com/office/drawing/2014/main" id="{46A2FCA1-1717-4AF1-A1EB-2848C19D6F53}"/>
              </a:ext>
              <a:ext uri="{C183D7F6-B498-43B3-948B-1728B52AA6E4}">
                <adec:decorative xmlns:adec="http://schemas.microsoft.com/office/drawing/2017/decorative" val="1"/>
              </a:ext>
            </a:extLst>
          </p:cNvPr>
          <p:cNvSpPr>
            <a:spLocks noChangeAspect="1"/>
          </p:cNvSpPr>
          <p:nvPr userDrawn="1"/>
        </p:nvSpPr>
        <p:spPr>
          <a:xfrm>
            <a:off x="4944364"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5081524"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21408"/>
            <a:ext cx="3608653" cy="4044964"/>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3608653" cy="861774"/>
          </a:xfrm>
          <a:prstGeom prst="rect">
            <a:avLst/>
          </a:prstGeom>
        </p:spPr>
        <p:txBody>
          <a:bodyPr vert="horz" lIns="0" tIns="0" rIns="0" bIns="0" rtlCol="0" anchor="t" anchorCtr="0">
            <a:noAutofit/>
          </a:bodyPr>
          <a:lstStyle/>
          <a:p>
            <a:r>
              <a:rPr lang="en-US"/>
              <a:t>Content Slide Title – 4 Up Grid with Icons 2</a:t>
            </a:r>
          </a:p>
        </p:txBody>
      </p:sp>
      <p:sp>
        <p:nvSpPr>
          <p:cNvPr id="15" name="Rectangle 14">
            <a:extLst>
              <a:ext uri="{FF2B5EF4-FFF2-40B4-BE49-F238E27FC236}">
                <a16:creationId xmlns:a16="http://schemas.microsoft.com/office/drawing/2014/main" id="{6DDF6A72-FFD4-D69F-7B66-D399DFB781BA}"/>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048912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 4 Up Vertical with Icons">
    <p:bg>
      <p:bgPr>
        <a:solidFill>
          <a:schemeClr val="tx1"/>
        </a:solidFill>
        <a:effectLst/>
      </p:bgPr>
    </p:bg>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90BA4A07-F8FF-DE5A-1C2E-A186CD807F24}"/>
              </a:ext>
              <a:ext uri="{C183D7F6-B498-43B3-948B-1728B52AA6E4}">
                <adec:decorative xmlns:adec="http://schemas.microsoft.com/office/drawing/2017/decorative" val="1"/>
              </a:ext>
            </a:extLst>
          </p:cNvPr>
          <p:cNvSpPr/>
          <p:nvPr userDrawn="1"/>
        </p:nvSpPr>
        <p:spPr>
          <a:xfrm>
            <a:off x="0" y="0"/>
            <a:ext cx="5279065"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3" name="Text Placeholder 2">
            <a:extLst>
              <a:ext uri="{FF2B5EF4-FFF2-40B4-BE49-F238E27FC236}">
                <a16:creationId xmlns:a16="http://schemas.microsoft.com/office/drawing/2014/main" id="{E7583CF7-7478-D0C8-5F84-497C6AFBD9A4}"/>
              </a:ext>
            </a:extLst>
          </p:cNvPr>
          <p:cNvSpPr>
            <a:spLocks noGrp="1"/>
          </p:cNvSpPr>
          <p:nvPr>
            <p:ph type="body" sz="quarter" idx="90" hasCustomPrompt="1"/>
          </p:nvPr>
        </p:nvSpPr>
        <p:spPr>
          <a:xfrm>
            <a:off x="7274876" y="5369707"/>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4" name="Text Placeholder 2">
            <a:extLst>
              <a:ext uri="{FF2B5EF4-FFF2-40B4-BE49-F238E27FC236}">
                <a16:creationId xmlns:a16="http://schemas.microsoft.com/office/drawing/2014/main" id="{580F13D0-5B2D-7778-D825-B78FAFD1FD1F}"/>
              </a:ext>
            </a:extLst>
          </p:cNvPr>
          <p:cNvSpPr>
            <a:spLocks noGrp="1"/>
          </p:cNvSpPr>
          <p:nvPr>
            <p:ph type="body" sz="quarter" idx="91" hasCustomPrompt="1"/>
          </p:nvPr>
        </p:nvSpPr>
        <p:spPr>
          <a:xfrm>
            <a:off x="7274876" y="4970775"/>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21" name="Rectangle 20">
            <a:extLst>
              <a:ext uri="{FF2B5EF4-FFF2-40B4-BE49-F238E27FC236}">
                <a16:creationId xmlns:a16="http://schemas.microsoft.com/office/drawing/2014/main" id="{57C85BC7-30D2-A166-C640-0DCF5F4C9640}"/>
              </a:ext>
              <a:ext uri="{C183D7F6-B498-43B3-948B-1728B52AA6E4}">
                <adec:decorative xmlns:adec="http://schemas.microsoft.com/office/drawing/2017/decorative" val="1"/>
              </a:ext>
            </a:extLst>
          </p:cNvPr>
          <p:cNvSpPr>
            <a:spLocks noChangeAspect="1"/>
          </p:cNvSpPr>
          <p:nvPr userDrawn="1"/>
        </p:nvSpPr>
        <p:spPr>
          <a:xfrm>
            <a:off x="6096000" y="497060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DF1BBDAF-7FBF-4F11-D3E9-D5B42BD06B70}"/>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33160" y="510776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9642FB5B-9B5B-0D8C-36B3-09009B1AA662}"/>
              </a:ext>
            </a:extLst>
          </p:cNvPr>
          <p:cNvSpPr>
            <a:spLocks noGrp="1"/>
          </p:cNvSpPr>
          <p:nvPr>
            <p:ph type="body" sz="quarter" idx="87" hasCustomPrompt="1"/>
          </p:nvPr>
        </p:nvSpPr>
        <p:spPr>
          <a:xfrm>
            <a:off x="7274876" y="402609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50648F2D-569A-3A3C-621B-34909C64B807}"/>
              </a:ext>
            </a:extLst>
          </p:cNvPr>
          <p:cNvSpPr>
            <a:spLocks noGrp="1"/>
          </p:cNvSpPr>
          <p:nvPr>
            <p:ph type="body" sz="quarter" idx="88" hasCustomPrompt="1"/>
          </p:nvPr>
        </p:nvSpPr>
        <p:spPr>
          <a:xfrm>
            <a:off x="7274876" y="362716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7" name="Rectangle 16">
            <a:extLst>
              <a:ext uri="{FF2B5EF4-FFF2-40B4-BE49-F238E27FC236}">
                <a16:creationId xmlns:a16="http://schemas.microsoft.com/office/drawing/2014/main" id="{8A48FBE9-BAD7-7970-E9C2-D83C15493BF3}"/>
              </a:ext>
              <a:ext uri="{C183D7F6-B498-43B3-948B-1728B52AA6E4}">
                <adec:decorative xmlns:adec="http://schemas.microsoft.com/office/drawing/2017/decorative" val="1"/>
              </a:ext>
            </a:extLst>
          </p:cNvPr>
          <p:cNvSpPr>
            <a:spLocks noChangeAspect="1"/>
          </p:cNvSpPr>
          <p:nvPr userDrawn="1"/>
        </p:nvSpPr>
        <p:spPr>
          <a:xfrm>
            <a:off x="6096000" y="362699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B639947B-B0D2-3CC3-E6D4-AD1405D73ED0}"/>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33160" y="376415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5" name="Text Placeholder 2">
            <a:extLst>
              <a:ext uri="{FF2B5EF4-FFF2-40B4-BE49-F238E27FC236}">
                <a16:creationId xmlns:a16="http://schemas.microsoft.com/office/drawing/2014/main" id="{188C784E-A17E-6388-6B1E-FF428DC71CA6}"/>
              </a:ext>
            </a:extLst>
          </p:cNvPr>
          <p:cNvSpPr>
            <a:spLocks noGrp="1"/>
          </p:cNvSpPr>
          <p:nvPr>
            <p:ph type="body" sz="quarter" idx="84" hasCustomPrompt="1"/>
          </p:nvPr>
        </p:nvSpPr>
        <p:spPr>
          <a:xfrm>
            <a:off x="7274876" y="2686404"/>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6" name="Text Placeholder 2">
            <a:extLst>
              <a:ext uri="{FF2B5EF4-FFF2-40B4-BE49-F238E27FC236}">
                <a16:creationId xmlns:a16="http://schemas.microsoft.com/office/drawing/2014/main" id="{DE8896A4-37A7-B107-44B5-E835F862C341}"/>
              </a:ext>
            </a:extLst>
          </p:cNvPr>
          <p:cNvSpPr>
            <a:spLocks noGrp="1"/>
          </p:cNvSpPr>
          <p:nvPr>
            <p:ph type="body" sz="quarter" idx="85" hasCustomPrompt="1"/>
          </p:nvPr>
        </p:nvSpPr>
        <p:spPr>
          <a:xfrm>
            <a:off x="7274876" y="2287472"/>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3" name="Rectangle 12">
            <a:extLst>
              <a:ext uri="{FF2B5EF4-FFF2-40B4-BE49-F238E27FC236}">
                <a16:creationId xmlns:a16="http://schemas.microsoft.com/office/drawing/2014/main" id="{0932BC89-1E2B-9D12-EB38-7596070540A5}"/>
              </a:ext>
              <a:ext uri="{C183D7F6-B498-43B3-948B-1728B52AA6E4}">
                <adec:decorative xmlns:adec="http://schemas.microsoft.com/office/drawing/2017/decorative" val="1"/>
              </a:ext>
            </a:extLst>
          </p:cNvPr>
          <p:cNvSpPr>
            <a:spLocks noChangeAspect="1"/>
          </p:cNvSpPr>
          <p:nvPr userDrawn="1"/>
        </p:nvSpPr>
        <p:spPr>
          <a:xfrm>
            <a:off x="6096000" y="2287302"/>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3A59E808-9EC9-AA5C-5B37-5F8E9A5A2E20}"/>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33160" y="2424462"/>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1" name="Text Placeholder 2">
            <a:extLst>
              <a:ext uri="{FF2B5EF4-FFF2-40B4-BE49-F238E27FC236}">
                <a16:creationId xmlns:a16="http://schemas.microsoft.com/office/drawing/2014/main" id="{97F2B624-020E-42ED-03F5-2B6D1375C5A2}"/>
              </a:ext>
            </a:extLst>
          </p:cNvPr>
          <p:cNvSpPr>
            <a:spLocks noGrp="1"/>
          </p:cNvSpPr>
          <p:nvPr>
            <p:ph type="body" sz="quarter" idx="13" hasCustomPrompt="1"/>
          </p:nvPr>
        </p:nvSpPr>
        <p:spPr>
          <a:xfrm>
            <a:off x="7274876" y="134670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2" name="Text Placeholder 2">
            <a:extLst>
              <a:ext uri="{FF2B5EF4-FFF2-40B4-BE49-F238E27FC236}">
                <a16:creationId xmlns:a16="http://schemas.microsoft.com/office/drawing/2014/main" id="{63087F13-CC22-1449-905E-C19530731F4B}"/>
              </a:ext>
            </a:extLst>
          </p:cNvPr>
          <p:cNvSpPr>
            <a:spLocks noGrp="1"/>
          </p:cNvSpPr>
          <p:nvPr>
            <p:ph type="body" sz="quarter" idx="82" hasCustomPrompt="1"/>
          </p:nvPr>
        </p:nvSpPr>
        <p:spPr>
          <a:xfrm>
            <a:off x="7274876" y="94777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9" name="Rectangle 8">
            <a:extLst>
              <a:ext uri="{FF2B5EF4-FFF2-40B4-BE49-F238E27FC236}">
                <a16:creationId xmlns:a16="http://schemas.microsoft.com/office/drawing/2014/main" id="{8BB7FD47-0A8A-98B2-68F3-CED8D18D8BCC}"/>
              </a:ext>
              <a:ext uri="{C183D7F6-B498-43B3-948B-1728B52AA6E4}">
                <adec:decorative xmlns:adec="http://schemas.microsoft.com/office/drawing/2017/decorative" val="1"/>
              </a:ext>
            </a:extLst>
          </p:cNvPr>
          <p:cNvSpPr>
            <a:spLocks noChangeAspect="1"/>
          </p:cNvSpPr>
          <p:nvPr userDrawn="1"/>
        </p:nvSpPr>
        <p:spPr>
          <a:xfrm>
            <a:off x="6096000" y="94760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 name="Picture Placeholder 3">
            <a:extLst>
              <a:ext uri="{FF2B5EF4-FFF2-40B4-BE49-F238E27FC236}">
                <a16:creationId xmlns:a16="http://schemas.microsoft.com/office/drawing/2014/main" id="{74535BCB-6DDB-0C11-0775-FE6ACC1E0689}"/>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33160" y="10847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4" name="Text Placeholder 1">
            <a:extLst>
              <a:ext uri="{FF2B5EF4-FFF2-40B4-BE49-F238E27FC236}">
                <a16:creationId xmlns:a16="http://schemas.microsoft.com/office/drawing/2014/main" id="{C44B3C3B-6A3A-9B69-8DC7-1B18734A1442}"/>
              </a:ext>
            </a:extLst>
          </p:cNvPr>
          <p:cNvSpPr>
            <a:spLocks noGrp="1"/>
          </p:cNvSpPr>
          <p:nvPr>
            <p:ph type="body" sz="quarter" idx="81" hasCustomPrompt="1"/>
          </p:nvPr>
        </p:nvSpPr>
        <p:spPr>
          <a:xfrm>
            <a:off x="612648" y="2115601"/>
            <a:ext cx="4343544" cy="3769404"/>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612648" y="1095624"/>
            <a:ext cx="4343545"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4 Up Vertical with Icons</a:t>
            </a:r>
          </a:p>
        </p:txBody>
      </p:sp>
      <p:sp>
        <p:nvSpPr>
          <p:cNvPr id="2" name="Text Placeholder 15">
            <a:extLst>
              <a:ext uri="{FF2B5EF4-FFF2-40B4-BE49-F238E27FC236}">
                <a16:creationId xmlns:a16="http://schemas.microsoft.com/office/drawing/2014/main" id="{3362361F-34A7-A22B-8929-FC5C87C314A8}"/>
              </a:ext>
            </a:extLst>
          </p:cNvPr>
          <p:cNvSpPr>
            <a:spLocks noGrp="1"/>
          </p:cNvSpPr>
          <p:nvPr>
            <p:ph type="body" sz="quarter" idx="19" hasCustomPrompt="1"/>
          </p:nvPr>
        </p:nvSpPr>
        <p:spPr>
          <a:xfrm>
            <a:off x="609601" y="685800"/>
            <a:ext cx="4343544"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3" name="Copyright">
            <a:extLst>
              <a:ext uri="{FF2B5EF4-FFF2-40B4-BE49-F238E27FC236}">
                <a16:creationId xmlns:a16="http://schemas.microsoft.com/office/drawing/2014/main" id="{B514BD1E-F06A-F330-6209-AC37A6F1226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2023 CapTech Ventures, Inc. All Rights Reserved.</a:t>
            </a:r>
          </a:p>
        </p:txBody>
      </p:sp>
    </p:spTree>
    <p:extLst>
      <p:ext uri="{BB962C8B-B14F-4D97-AF65-F5344CB8AC3E}">
        <p14:creationId xmlns:p14="http://schemas.microsoft.com/office/powerpoint/2010/main" val="73301579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White)">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E863FE-1337-AA85-D479-B44359A24B11}"/>
              </a:ext>
              <a:ext uri="{C183D7F6-B498-43B3-948B-1728B52AA6E4}">
                <adec:decorative xmlns:adec="http://schemas.microsoft.com/office/drawing/2017/decorative" val="1"/>
              </a:ext>
            </a:extLst>
          </p:cNvPr>
          <p:cNvSpPr/>
          <p:nvPr userDrawn="1"/>
        </p:nvSpPr>
        <p:spPr>
          <a:xfrm>
            <a:off x="1"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4" name="Text Placeholder 2">
            <a:extLst>
              <a:ext uri="{FF2B5EF4-FFF2-40B4-BE49-F238E27FC236}">
                <a16:creationId xmlns:a16="http://schemas.microsoft.com/office/drawing/2014/main" id="{B8C514D3-F975-3966-7B6C-0D00A6BB498F}"/>
              </a:ext>
            </a:extLst>
          </p:cNvPr>
          <p:cNvSpPr>
            <a:spLocks noGrp="1"/>
          </p:cNvSpPr>
          <p:nvPr>
            <p:ph type="body" sz="quarter" idx="105" hasCustomPrompt="1"/>
          </p:nvPr>
        </p:nvSpPr>
        <p:spPr>
          <a:xfrm>
            <a:off x="9022080"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D03BC727-FE97-92C7-9E33-C07D1F9F127D}"/>
              </a:ext>
            </a:extLst>
          </p:cNvPr>
          <p:cNvSpPr>
            <a:spLocks noGrp="1"/>
          </p:cNvSpPr>
          <p:nvPr>
            <p:ph type="body" sz="quarter" idx="97" hasCustomPrompt="1"/>
          </p:nvPr>
        </p:nvSpPr>
        <p:spPr>
          <a:xfrm>
            <a:off x="9022080"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#4</a:t>
            </a:r>
          </a:p>
        </p:txBody>
      </p:sp>
      <p:sp>
        <p:nvSpPr>
          <p:cNvPr id="5" name="Rectangle 4">
            <a:extLst>
              <a:ext uri="{FF2B5EF4-FFF2-40B4-BE49-F238E27FC236}">
                <a16:creationId xmlns:a16="http://schemas.microsoft.com/office/drawing/2014/main" id="{85D8FCD0-6D72-847C-F9D8-2F5DA8F617FF}"/>
              </a:ext>
              <a:ext uri="{C183D7F6-B498-43B3-948B-1728B52AA6E4}">
                <adec:decorative xmlns:adec="http://schemas.microsoft.com/office/drawing/2017/decorative" val="1"/>
              </a:ext>
            </a:extLst>
          </p:cNvPr>
          <p:cNvSpPr>
            <a:spLocks noChangeAspect="1"/>
          </p:cNvSpPr>
          <p:nvPr userDrawn="1"/>
        </p:nvSpPr>
        <p:spPr>
          <a:xfrm>
            <a:off x="993648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7" name="Picture Placeholder 3">
            <a:extLst>
              <a:ext uri="{FF2B5EF4-FFF2-40B4-BE49-F238E27FC236}">
                <a16:creationId xmlns:a16="http://schemas.microsoft.com/office/drawing/2014/main" id="{75AF4B61-6F55-1426-5DE8-6312654CDA2C}"/>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2" name="Text Placeholder 2">
            <a:extLst>
              <a:ext uri="{FF2B5EF4-FFF2-40B4-BE49-F238E27FC236}">
                <a16:creationId xmlns:a16="http://schemas.microsoft.com/office/drawing/2014/main" id="{50364316-8A26-A4C6-FC0C-237078530CD6}"/>
              </a:ext>
            </a:extLst>
          </p:cNvPr>
          <p:cNvSpPr>
            <a:spLocks noGrp="1"/>
          </p:cNvSpPr>
          <p:nvPr>
            <p:ph type="body" sz="quarter" idx="104" hasCustomPrompt="1"/>
          </p:nvPr>
        </p:nvSpPr>
        <p:spPr>
          <a:xfrm>
            <a:off x="6224262"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3" name="Text Placeholder 1">
            <a:extLst>
              <a:ext uri="{FF2B5EF4-FFF2-40B4-BE49-F238E27FC236}">
                <a16:creationId xmlns:a16="http://schemas.microsoft.com/office/drawing/2014/main" id="{04C7C2B2-F0A8-1CA2-FC2C-4177C9F6B534}"/>
              </a:ext>
            </a:extLst>
          </p:cNvPr>
          <p:cNvSpPr>
            <a:spLocks noGrp="1"/>
          </p:cNvSpPr>
          <p:nvPr>
            <p:ph type="body" sz="quarter" idx="94" hasCustomPrompt="1"/>
          </p:nvPr>
        </p:nvSpPr>
        <p:spPr>
          <a:xfrm>
            <a:off x="6224262"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#3</a:t>
            </a:r>
          </a:p>
        </p:txBody>
      </p:sp>
      <p:sp>
        <p:nvSpPr>
          <p:cNvPr id="6" name="Rectangle 5">
            <a:extLst>
              <a:ext uri="{FF2B5EF4-FFF2-40B4-BE49-F238E27FC236}">
                <a16:creationId xmlns:a16="http://schemas.microsoft.com/office/drawing/2014/main" id="{D9F567B2-D7A0-EBDD-CEAE-254045278426}"/>
              </a:ext>
              <a:ext uri="{C183D7F6-B498-43B3-948B-1728B52AA6E4}">
                <adec:decorative xmlns:adec="http://schemas.microsoft.com/office/drawing/2017/decorative" val="1"/>
              </a:ext>
            </a:extLst>
          </p:cNvPr>
          <p:cNvSpPr>
            <a:spLocks noChangeAspect="1"/>
          </p:cNvSpPr>
          <p:nvPr userDrawn="1"/>
        </p:nvSpPr>
        <p:spPr>
          <a:xfrm>
            <a:off x="7138662"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3" name="Picture Placeholder 3">
            <a:extLst>
              <a:ext uri="{FF2B5EF4-FFF2-40B4-BE49-F238E27FC236}">
                <a16:creationId xmlns:a16="http://schemas.microsoft.com/office/drawing/2014/main" id="{C4975426-B5BB-0839-B19A-B89C78541916}"/>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5822"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6" name="Text Placeholder 2">
            <a:extLst>
              <a:ext uri="{FF2B5EF4-FFF2-40B4-BE49-F238E27FC236}">
                <a16:creationId xmlns:a16="http://schemas.microsoft.com/office/drawing/2014/main" id="{9AE8A8BA-C14F-8E9A-CBC5-9C906855E237}"/>
              </a:ext>
            </a:extLst>
          </p:cNvPr>
          <p:cNvSpPr>
            <a:spLocks noGrp="1"/>
          </p:cNvSpPr>
          <p:nvPr>
            <p:ph type="body" sz="quarter" idx="103" hasCustomPrompt="1"/>
          </p:nvPr>
        </p:nvSpPr>
        <p:spPr>
          <a:xfrm>
            <a:off x="3426484"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1" name="Text Placeholder 1">
            <a:extLst>
              <a:ext uri="{FF2B5EF4-FFF2-40B4-BE49-F238E27FC236}">
                <a16:creationId xmlns:a16="http://schemas.microsoft.com/office/drawing/2014/main" id="{FD100D22-B20B-71D0-57F3-17CDCEC3080A}"/>
              </a:ext>
            </a:extLst>
          </p:cNvPr>
          <p:cNvSpPr>
            <a:spLocks noGrp="1"/>
          </p:cNvSpPr>
          <p:nvPr>
            <p:ph type="body" sz="quarter" idx="91" hasCustomPrompt="1"/>
          </p:nvPr>
        </p:nvSpPr>
        <p:spPr>
          <a:xfrm>
            <a:off x="3426484"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9" name="Rectangle 8">
            <a:extLst>
              <a:ext uri="{FF2B5EF4-FFF2-40B4-BE49-F238E27FC236}">
                <a16:creationId xmlns:a16="http://schemas.microsoft.com/office/drawing/2014/main" id="{2F38ED31-5EC9-61D5-54AC-3EE6EBED0C93}"/>
              </a:ext>
              <a:ext uri="{C183D7F6-B498-43B3-948B-1728B52AA6E4}">
                <adec:decorative xmlns:adec="http://schemas.microsoft.com/office/drawing/2017/decorative" val="1"/>
              </a:ext>
            </a:extLst>
          </p:cNvPr>
          <p:cNvSpPr>
            <a:spLocks noChangeAspect="1"/>
          </p:cNvSpPr>
          <p:nvPr userDrawn="1"/>
        </p:nvSpPr>
        <p:spPr>
          <a:xfrm>
            <a:off x="4340884"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8EBC0FCC-073F-939C-5AC8-E0B3654283FB}"/>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78044"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4" name="Text Placeholder 2">
            <a:extLst>
              <a:ext uri="{FF2B5EF4-FFF2-40B4-BE49-F238E27FC236}">
                <a16:creationId xmlns:a16="http://schemas.microsoft.com/office/drawing/2014/main" id="{E20815F7-D7A3-53EF-6EA9-008C1D733053}"/>
              </a:ext>
            </a:extLst>
          </p:cNvPr>
          <p:cNvSpPr>
            <a:spLocks noGrp="1"/>
          </p:cNvSpPr>
          <p:nvPr>
            <p:ph type="body" sz="quarter" idx="12" hasCustomPrompt="1"/>
          </p:nvPr>
        </p:nvSpPr>
        <p:spPr>
          <a:xfrm>
            <a:off x="628725"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15" name="Text Placeholder 1">
            <a:extLst>
              <a:ext uri="{FF2B5EF4-FFF2-40B4-BE49-F238E27FC236}">
                <a16:creationId xmlns:a16="http://schemas.microsoft.com/office/drawing/2014/main" id="{87536653-9DF0-6C01-ADE7-D92BBC2FF7D1}"/>
              </a:ext>
            </a:extLst>
          </p:cNvPr>
          <p:cNvSpPr>
            <a:spLocks noGrp="1"/>
          </p:cNvSpPr>
          <p:nvPr>
            <p:ph type="body" sz="quarter" idx="89" hasCustomPrompt="1"/>
          </p:nvPr>
        </p:nvSpPr>
        <p:spPr>
          <a:xfrm>
            <a:off x="628725"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#1</a:t>
            </a:r>
          </a:p>
        </p:txBody>
      </p:sp>
      <p:sp>
        <p:nvSpPr>
          <p:cNvPr id="10" name="Rectangle 9">
            <a:extLst>
              <a:ext uri="{FF2B5EF4-FFF2-40B4-BE49-F238E27FC236}">
                <a16:creationId xmlns:a16="http://schemas.microsoft.com/office/drawing/2014/main" id="{74A1941E-972C-B5F9-015D-B677104CA82E}"/>
              </a:ext>
              <a:ext uri="{C183D7F6-B498-43B3-948B-1728B52AA6E4}">
                <adec:decorative xmlns:adec="http://schemas.microsoft.com/office/drawing/2017/decorative" val="1"/>
              </a:ext>
            </a:extLst>
          </p:cNvPr>
          <p:cNvSpPr>
            <a:spLocks noChangeAspect="1"/>
          </p:cNvSpPr>
          <p:nvPr userDrawn="1"/>
        </p:nvSpPr>
        <p:spPr>
          <a:xfrm>
            <a:off x="1543125"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5593796-0E5A-0202-DCCE-AE07F93F85A9}"/>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80285"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ctr">
              <a:defRPr>
                <a:solidFill>
                  <a:schemeClr val="bg2"/>
                </a:solidFill>
              </a:defRPr>
            </a:lvl1pPr>
          </a:lstStyle>
          <a:p>
            <a:r>
              <a:rPr lang="en-US">
                <a:solidFill>
                  <a:schemeClr val="bg2"/>
                </a:solidFill>
              </a:rPr>
              <a:t>Content Slide Title – 4 Up Centered with Icons</a:t>
            </a:r>
          </a:p>
        </p:txBody>
      </p:sp>
      <p:sp>
        <p:nvSpPr>
          <p:cNvPr id="7" name="Text Placeholder 15">
            <a:extLst>
              <a:ext uri="{FF2B5EF4-FFF2-40B4-BE49-F238E27FC236}">
                <a16:creationId xmlns:a16="http://schemas.microsoft.com/office/drawing/2014/main" id="{CEC6108C-C511-74E1-1EB6-3BE1BD03664C}"/>
              </a:ext>
            </a:extLst>
          </p:cNvPr>
          <p:cNvSpPr>
            <a:spLocks noGrp="1"/>
          </p:cNvSpPr>
          <p:nvPr>
            <p:ph type="body" sz="quarter" idx="90" hasCustomPrompt="1"/>
          </p:nvPr>
        </p:nvSpPr>
        <p:spPr>
          <a:xfrm>
            <a:off x="609600" y="699590"/>
            <a:ext cx="109757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82575289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CapTech Blue)">
    <p:bg>
      <p:bgRef idx="1001">
        <a:schemeClr val="bg2"/>
      </p:bgRef>
    </p:bg>
    <p:spTree>
      <p:nvGrpSpPr>
        <p:cNvPr id="1" name=""/>
        <p:cNvGrpSpPr/>
        <p:nvPr/>
      </p:nvGrpSpPr>
      <p:grpSpPr>
        <a:xfrm>
          <a:off x="0" y="0"/>
          <a:ext cx="0" cy="0"/>
          <a:chOff x="0" y="0"/>
          <a:chExt cx="0" cy="0"/>
        </a:xfrm>
      </p:grpSpPr>
      <p:sp>
        <p:nvSpPr>
          <p:cNvPr id="2" name="Copyright">
            <a:extLst>
              <a:ext uri="{FF2B5EF4-FFF2-40B4-BE49-F238E27FC236}">
                <a16:creationId xmlns:a16="http://schemas.microsoft.com/office/drawing/2014/main" id="{967B28C2-6DD7-DB4F-1762-04979A77612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26" name="Text Placeholder 2">
            <a:extLst>
              <a:ext uri="{FF2B5EF4-FFF2-40B4-BE49-F238E27FC236}">
                <a16:creationId xmlns:a16="http://schemas.microsoft.com/office/drawing/2014/main" id="{18FD6DEC-B101-52F6-57AE-AB776185BE43}"/>
              </a:ext>
            </a:extLst>
          </p:cNvPr>
          <p:cNvSpPr>
            <a:spLocks noGrp="1"/>
          </p:cNvSpPr>
          <p:nvPr>
            <p:ph type="body" sz="quarter" idx="100" hasCustomPrompt="1"/>
          </p:nvPr>
        </p:nvSpPr>
        <p:spPr>
          <a:xfrm>
            <a:off x="9022083"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8" name="Text Placeholder 1">
            <a:extLst>
              <a:ext uri="{FF2B5EF4-FFF2-40B4-BE49-F238E27FC236}">
                <a16:creationId xmlns:a16="http://schemas.microsoft.com/office/drawing/2014/main" id="{37DBCD02-B537-B007-83ED-77C23D5DC837}"/>
              </a:ext>
            </a:extLst>
          </p:cNvPr>
          <p:cNvSpPr>
            <a:spLocks noGrp="1"/>
          </p:cNvSpPr>
          <p:nvPr>
            <p:ph type="body" sz="quarter" idx="101" hasCustomPrompt="1"/>
          </p:nvPr>
        </p:nvSpPr>
        <p:spPr>
          <a:xfrm>
            <a:off x="9022083"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#4</a:t>
            </a:r>
          </a:p>
        </p:txBody>
      </p:sp>
      <p:sp>
        <p:nvSpPr>
          <p:cNvPr id="24" name="Rectangle 23">
            <a:extLst>
              <a:ext uri="{FF2B5EF4-FFF2-40B4-BE49-F238E27FC236}">
                <a16:creationId xmlns:a16="http://schemas.microsoft.com/office/drawing/2014/main" id="{0600D183-A6A2-6CE9-DD13-1C9812004DBF}"/>
              </a:ext>
              <a:ext uri="{C183D7F6-B498-43B3-948B-1728B52AA6E4}">
                <adec:decorative xmlns:adec="http://schemas.microsoft.com/office/drawing/2017/decorative" val="1"/>
              </a:ext>
            </a:extLst>
          </p:cNvPr>
          <p:cNvSpPr>
            <a:spLocks noChangeAspect="1"/>
          </p:cNvSpPr>
          <p:nvPr userDrawn="1"/>
        </p:nvSpPr>
        <p:spPr>
          <a:xfrm>
            <a:off x="993648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 name="Picture Placeholder 3">
            <a:extLst>
              <a:ext uri="{FF2B5EF4-FFF2-40B4-BE49-F238E27FC236}">
                <a16:creationId xmlns:a16="http://schemas.microsoft.com/office/drawing/2014/main" id="{2926F159-F921-7609-AFB9-9DB6964E0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9BB61F87-4199-3FA6-DE3C-66947A0F29A7}"/>
              </a:ext>
            </a:extLst>
          </p:cNvPr>
          <p:cNvSpPr>
            <a:spLocks noGrp="1"/>
          </p:cNvSpPr>
          <p:nvPr>
            <p:ph type="body" sz="quarter" idx="97" hasCustomPrompt="1"/>
          </p:nvPr>
        </p:nvSpPr>
        <p:spPr>
          <a:xfrm>
            <a:off x="6217921"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5" name="Text Placeholder 1">
            <a:extLst>
              <a:ext uri="{FF2B5EF4-FFF2-40B4-BE49-F238E27FC236}">
                <a16:creationId xmlns:a16="http://schemas.microsoft.com/office/drawing/2014/main" id="{51D28030-09B8-75B1-7882-31066D8F5191}"/>
              </a:ext>
            </a:extLst>
          </p:cNvPr>
          <p:cNvSpPr>
            <a:spLocks noGrp="1"/>
          </p:cNvSpPr>
          <p:nvPr>
            <p:ph type="body" sz="quarter" idx="98" hasCustomPrompt="1"/>
          </p:nvPr>
        </p:nvSpPr>
        <p:spPr>
          <a:xfrm>
            <a:off x="6217921"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#3</a:t>
            </a:r>
          </a:p>
        </p:txBody>
      </p:sp>
      <p:sp>
        <p:nvSpPr>
          <p:cNvPr id="19" name="Rectangle 18">
            <a:extLst>
              <a:ext uri="{FF2B5EF4-FFF2-40B4-BE49-F238E27FC236}">
                <a16:creationId xmlns:a16="http://schemas.microsoft.com/office/drawing/2014/main" id="{CEACD5BC-BAB0-7EE0-EA2B-19053B2FC1D1}"/>
              </a:ext>
              <a:ext uri="{C183D7F6-B498-43B3-948B-1728B52AA6E4}">
                <adec:decorative xmlns:adec="http://schemas.microsoft.com/office/drawing/2017/decorative" val="1"/>
              </a:ext>
            </a:extLst>
          </p:cNvPr>
          <p:cNvSpPr>
            <a:spLocks noChangeAspect="1"/>
          </p:cNvSpPr>
          <p:nvPr userDrawn="1"/>
        </p:nvSpPr>
        <p:spPr>
          <a:xfrm>
            <a:off x="7132321"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C25CA641-8A0A-C742-13D1-DADCA6731A7F}"/>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69481"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6" name="Text Placeholder 2">
            <a:extLst>
              <a:ext uri="{FF2B5EF4-FFF2-40B4-BE49-F238E27FC236}">
                <a16:creationId xmlns:a16="http://schemas.microsoft.com/office/drawing/2014/main" id="{39926D36-1890-E9FD-71FF-5B7AB94215E0}"/>
              </a:ext>
            </a:extLst>
          </p:cNvPr>
          <p:cNvSpPr>
            <a:spLocks noGrp="1"/>
          </p:cNvSpPr>
          <p:nvPr>
            <p:ph type="body" sz="quarter" idx="94" hasCustomPrompt="1"/>
          </p:nvPr>
        </p:nvSpPr>
        <p:spPr>
          <a:xfrm>
            <a:off x="3413759"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9" name="Text Placeholder 1">
            <a:extLst>
              <a:ext uri="{FF2B5EF4-FFF2-40B4-BE49-F238E27FC236}">
                <a16:creationId xmlns:a16="http://schemas.microsoft.com/office/drawing/2014/main" id="{5C88B2C3-A0D3-A884-E286-622D8D016929}"/>
              </a:ext>
            </a:extLst>
          </p:cNvPr>
          <p:cNvSpPr>
            <a:spLocks noGrp="1"/>
          </p:cNvSpPr>
          <p:nvPr>
            <p:ph type="body" sz="quarter" idx="95" hasCustomPrompt="1"/>
          </p:nvPr>
        </p:nvSpPr>
        <p:spPr>
          <a:xfrm>
            <a:off x="341375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#2</a:t>
            </a:r>
          </a:p>
        </p:txBody>
      </p:sp>
      <p:sp>
        <p:nvSpPr>
          <p:cNvPr id="15" name="Rectangle 14">
            <a:extLst>
              <a:ext uri="{FF2B5EF4-FFF2-40B4-BE49-F238E27FC236}">
                <a16:creationId xmlns:a16="http://schemas.microsoft.com/office/drawing/2014/main" id="{CC831D9E-3778-9EFB-4C0E-A710CE4B5A36}"/>
              </a:ext>
              <a:ext uri="{C183D7F6-B498-43B3-948B-1728B52AA6E4}">
                <adec:decorative xmlns:adec="http://schemas.microsoft.com/office/drawing/2017/decorative" val="1"/>
              </a:ext>
            </a:extLst>
          </p:cNvPr>
          <p:cNvSpPr>
            <a:spLocks noChangeAspect="1"/>
          </p:cNvSpPr>
          <p:nvPr userDrawn="1"/>
        </p:nvSpPr>
        <p:spPr>
          <a:xfrm>
            <a:off x="432815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735B4253-F0DE-5AD7-90FC-6E7744B67D08}"/>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6531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79C5ED8-CFED-FC85-8D78-8024BC69A773}"/>
              </a:ext>
            </a:extLst>
          </p:cNvPr>
          <p:cNvSpPr>
            <a:spLocks noGrp="1"/>
          </p:cNvSpPr>
          <p:nvPr>
            <p:ph type="body" sz="quarter" idx="91" hasCustomPrompt="1"/>
          </p:nvPr>
        </p:nvSpPr>
        <p:spPr>
          <a:xfrm>
            <a:off x="609599" y="3961164"/>
            <a:ext cx="2560320" cy="2211036"/>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4" name="Text Placeholder 1">
            <a:extLst>
              <a:ext uri="{FF2B5EF4-FFF2-40B4-BE49-F238E27FC236}">
                <a16:creationId xmlns:a16="http://schemas.microsoft.com/office/drawing/2014/main" id="{4B262BDE-8FCA-E180-7AE3-3865B74D848E}"/>
              </a:ext>
            </a:extLst>
          </p:cNvPr>
          <p:cNvSpPr>
            <a:spLocks noGrp="1"/>
          </p:cNvSpPr>
          <p:nvPr>
            <p:ph type="body" sz="quarter" idx="92" hasCustomPrompt="1"/>
          </p:nvPr>
        </p:nvSpPr>
        <p:spPr>
          <a:xfrm>
            <a:off x="60959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11" name="Rectangle 10">
            <a:extLst>
              <a:ext uri="{FF2B5EF4-FFF2-40B4-BE49-F238E27FC236}">
                <a16:creationId xmlns:a16="http://schemas.microsoft.com/office/drawing/2014/main" id="{6822FF7E-39B5-BF0A-721D-77788C5D8B07}"/>
              </a:ext>
              <a:ext uri="{C183D7F6-B498-43B3-948B-1728B52AA6E4}">
                <adec:decorative xmlns:adec="http://schemas.microsoft.com/office/drawing/2017/decorative" val="1"/>
              </a:ext>
            </a:extLst>
          </p:cNvPr>
          <p:cNvSpPr>
            <a:spLocks noChangeAspect="1"/>
          </p:cNvSpPr>
          <p:nvPr userDrawn="1"/>
        </p:nvSpPr>
        <p:spPr>
          <a:xfrm>
            <a:off x="152399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BE52BBA6-1C76-0BC5-3CEE-AF258734C450}"/>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6115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4 Up Centered with Icons</a:t>
            </a:r>
          </a:p>
        </p:txBody>
      </p:sp>
      <p:sp>
        <p:nvSpPr>
          <p:cNvPr id="10" name="Text Placeholder 15">
            <a:extLst>
              <a:ext uri="{FF2B5EF4-FFF2-40B4-BE49-F238E27FC236}">
                <a16:creationId xmlns:a16="http://schemas.microsoft.com/office/drawing/2014/main" id="{2129DF30-158C-38DC-FEEF-5B6642B16B65}"/>
              </a:ext>
            </a:extLst>
          </p:cNvPr>
          <p:cNvSpPr>
            <a:spLocks noGrp="1"/>
          </p:cNvSpPr>
          <p:nvPr>
            <p:ph type="body" sz="quarter" idx="103" hasCustomPrompt="1"/>
          </p:nvPr>
        </p:nvSpPr>
        <p:spPr>
          <a:xfrm>
            <a:off x="609600" y="699590"/>
            <a:ext cx="10975700" cy="283464"/>
          </a:xfrm>
        </p:spPr>
        <p:txBody>
          <a:bodyPr/>
          <a:lstStyle>
            <a:lvl1pPr marL="0" indent="0" algn="ctr">
              <a:buNone/>
              <a:defRPr sz="1000" b="1" i="0" kern="1200" cap="all" spc="150" baseline="0">
                <a:solidFill>
                  <a:schemeClr val="tx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5981648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 4 Up Left with Icons (Whit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A5C01E-F6C4-F6A6-85D2-2D74A7121A6E}"/>
              </a:ext>
              <a:ext uri="{C183D7F6-B498-43B3-948B-1728B52AA6E4}">
                <adec:decorative xmlns:adec="http://schemas.microsoft.com/office/drawing/2017/decorative" val="1"/>
              </a:ext>
            </a:extLst>
          </p:cNvPr>
          <p:cNvSpPr/>
          <p:nvPr userDrawn="1"/>
        </p:nvSpPr>
        <p:spPr>
          <a:xfrm>
            <a:off x="-1"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189359"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189359"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#4</a:t>
            </a:r>
          </a:p>
        </p:txBody>
      </p:sp>
      <p:sp>
        <p:nvSpPr>
          <p:cNvPr id="13" name="Rectangle 12">
            <a:extLst>
              <a:ext uri="{FF2B5EF4-FFF2-40B4-BE49-F238E27FC236}">
                <a16:creationId xmlns:a16="http://schemas.microsoft.com/office/drawing/2014/main" id="{05F5B573-C1E1-EAF8-0574-AE5F68BEDBCF}"/>
              </a:ext>
              <a:ext uri="{C183D7F6-B498-43B3-948B-1728B52AA6E4}">
                <adec:decorative xmlns:adec="http://schemas.microsoft.com/office/drawing/2017/decorative" val="1"/>
              </a:ext>
            </a:extLst>
          </p:cNvPr>
          <p:cNvSpPr/>
          <p:nvPr userDrawn="1"/>
        </p:nvSpPr>
        <p:spPr>
          <a:xfrm>
            <a:off x="9189359"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12E8C66-333C-65A3-B01F-C52A75A42493}"/>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9326519"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346148"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346148"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#3</a:t>
            </a:r>
          </a:p>
        </p:txBody>
      </p:sp>
      <p:sp>
        <p:nvSpPr>
          <p:cNvPr id="11" name="Rectangle 10">
            <a:extLst>
              <a:ext uri="{FF2B5EF4-FFF2-40B4-BE49-F238E27FC236}">
                <a16:creationId xmlns:a16="http://schemas.microsoft.com/office/drawing/2014/main" id="{73DF5103-A09E-3E55-105E-DBC1D8D60852}"/>
              </a:ext>
              <a:ext uri="{C183D7F6-B498-43B3-948B-1728B52AA6E4}">
                <adec:decorative xmlns:adec="http://schemas.microsoft.com/office/drawing/2017/decorative" val="1"/>
              </a:ext>
            </a:extLst>
          </p:cNvPr>
          <p:cNvSpPr/>
          <p:nvPr userDrawn="1"/>
        </p:nvSpPr>
        <p:spPr>
          <a:xfrm>
            <a:off x="6346148"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0245E4E8-6728-D8F0-1B3C-58F39F610B96}"/>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6483308"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487417"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487417"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487417"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2457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6"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6"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6"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7280"/>
            <a:ext cx="10972799" cy="430887"/>
          </a:xfrm>
          <a:prstGeom prst="rect">
            <a:avLst/>
          </a:prstGeom>
        </p:spPr>
        <p:txBody>
          <a:bodyPr vert="horz" lIns="0" tIns="0" rIns="0" bIns="0" rtlCol="0" anchor="t" anchorCtr="0">
            <a:noAutofit/>
          </a:bodyPr>
          <a:lstStyle>
            <a:lvl1pPr algn="l">
              <a:spcAft>
                <a:spcPts val="0"/>
              </a:spcAft>
              <a:defRPr baseline="0">
                <a:solidFill>
                  <a:schemeClr val="bg2"/>
                </a:solidFill>
              </a:defRPr>
            </a:lvl1pPr>
          </a:lstStyle>
          <a:p>
            <a:r>
              <a:rPr lang="en-US"/>
              <a:t>Content Slide Title – 4 Up Left with Icons</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600" y="685800"/>
            <a:ext cx="7273969"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4142334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 4 Up Progression">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01648A-ED65-28A2-7A52-78EFBE8A195F}"/>
              </a:ext>
              <a:ext uri="{C183D7F6-B498-43B3-948B-1728B52AA6E4}">
                <adec:decorative xmlns:adec="http://schemas.microsoft.com/office/drawing/2017/decorative" val="1"/>
              </a:ext>
            </a:extLst>
          </p:cNvPr>
          <p:cNvSpPr/>
          <p:nvPr userDrawn="1"/>
        </p:nvSpPr>
        <p:spPr>
          <a:xfrm flipV="1">
            <a:off x="0" y="2547257"/>
            <a:ext cx="12191999" cy="431074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35" name="Logo">
            <a:extLst>
              <a:ext uri="{FF2B5EF4-FFF2-40B4-BE49-F238E27FC236}">
                <a16:creationId xmlns:a16="http://schemas.microsoft.com/office/drawing/2014/main" id="{E2F35DCA-42D6-772F-C85A-8F01E921F258}"/>
              </a:ext>
              <a:ext uri="{C183D7F6-B498-43B3-948B-1728B52AA6E4}">
                <adec:decorative xmlns:adec="http://schemas.microsoft.com/office/drawing/2017/decorative" val="1"/>
              </a:ext>
            </a:extLst>
          </p:cNvPr>
          <p:cNvPicPr>
            <a:picLocks noChangeAspect="1"/>
          </p:cNvPicPr>
          <p:nvPr userDrawn="1"/>
        </p:nvPicPr>
        <p:blipFill>
          <a:blip r:embed="rId2">
            <a:duotone>
              <a:srgbClr val="F5F5F6">
                <a:shade val="45000"/>
                <a:satMod val="135000"/>
              </a:srgbClr>
              <a:prstClr val="white"/>
            </a:duotone>
            <a:alphaModFix amt="66000"/>
          </a:blip>
          <a:srcRect/>
          <a:stretch/>
        </p:blipFill>
        <p:spPr>
          <a:xfrm>
            <a:off x="10693685" y="6392510"/>
            <a:ext cx="888715" cy="215445"/>
          </a:xfrm>
          <a:prstGeom prst="rect">
            <a:avLst/>
          </a:prstGeom>
        </p:spPr>
      </p:pic>
      <p:sp>
        <p:nvSpPr>
          <p:cNvPr id="38" name="Copyright">
            <a:extLst>
              <a:ext uri="{FF2B5EF4-FFF2-40B4-BE49-F238E27FC236}">
                <a16:creationId xmlns:a16="http://schemas.microsoft.com/office/drawing/2014/main" id="{00177735-397A-C503-5BC3-650192FFDC19}"/>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291038" y="4642725"/>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291117" y="4082553"/>
            <a:ext cx="2304202" cy="413871"/>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#4</a:t>
            </a:r>
          </a:p>
        </p:txBody>
      </p:sp>
      <p:sp>
        <p:nvSpPr>
          <p:cNvPr id="39" name="Rectangle 38">
            <a:extLst>
              <a:ext uri="{FF2B5EF4-FFF2-40B4-BE49-F238E27FC236}">
                <a16:creationId xmlns:a16="http://schemas.microsoft.com/office/drawing/2014/main" id="{CB9927F1-718C-EE26-1C40-10FB9C938FD0}"/>
              </a:ext>
              <a:ext uri="{C183D7F6-B498-43B3-948B-1728B52AA6E4}">
                <adec:decorative xmlns:adec="http://schemas.microsoft.com/office/drawing/2017/decorative" val="1"/>
              </a:ext>
            </a:extLst>
          </p:cNvPr>
          <p:cNvSpPr/>
          <p:nvPr userDrawn="1"/>
        </p:nvSpPr>
        <p:spPr>
          <a:xfrm>
            <a:off x="9291039"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1" name="Picture Placeholder 3">
            <a:extLst>
              <a:ext uri="{FF2B5EF4-FFF2-40B4-BE49-F238E27FC236}">
                <a16:creationId xmlns:a16="http://schemas.microsoft.com/office/drawing/2014/main" id="{5380F07C-4373-B783-A833-5106EA70942F}"/>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9428199"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23" name="Straight Arrow Connector 22">
            <a:extLst>
              <a:ext uri="{FF2B5EF4-FFF2-40B4-BE49-F238E27FC236}">
                <a16:creationId xmlns:a16="http://schemas.microsoft.com/office/drawing/2014/main" id="{490A6E14-EF63-D6CE-40BF-6548D5A8E30A}"/>
              </a:ext>
              <a:ext uri="{C183D7F6-B498-43B3-948B-1728B52AA6E4}">
                <adec:decorative xmlns:adec="http://schemas.microsoft.com/office/drawing/2017/decorative" val="1"/>
              </a:ext>
            </a:extLst>
          </p:cNvPr>
          <p:cNvCxnSpPr>
            <a:cxnSpLocks/>
          </p:cNvCxnSpPr>
          <p:nvPr userDrawn="1"/>
        </p:nvCxnSpPr>
        <p:spPr>
          <a:xfrm>
            <a:off x="7447402"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403588"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402012"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#3</a:t>
            </a:r>
          </a:p>
        </p:txBody>
      </p:sp>
      <p:sp>
        <p:nvSpPr>
          <p:cNvPr id="33" name="Rectangle 32">
            <a:extLst>
              <a:ext uri="{FF2B5EF4-FFF2-40B4-BE49-F238E27FC236}">
                <a16:creationId xmlns:a16="http://schemas.microsoft.com/office/drawing/2014/main" id="{9CF39F02-A2C6-4992-7E85-2E48C712B287}"/>
              </a:ext>
              <a:ext uri="{C183D7F6-B498-43B3-948B-1728B52AA6E4}">
                <adec:decorative xmlns:adec="http://schemas.microsoft.com/office/drawing/2017/decorative" val="1"/>
              </a:ext>
            </a:extLst>
          </p:cNvPr>
          <p:cNvSpPr/>
          <p:nvPr userDrawn="1"/>
        </p:nvSpPr>
        <p:spPr>
          <a:xfrm>
            <a:off x="636811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9E9786D6-AD1A-2705-82C5-1EA9D68985E1}"/>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50527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8" name="Straight Arrow Connector 17">
            <a:extLst>
              <a:ext uri="{FF2B5EF4-FFF2-40B4-BE49-F238E27FC236}">
                <a16:creationId xmlns:a16="http://schemas.microsoft.com/office/drawing/2014/main" id="{9F55E96E-3216-B9B0-2A08-161E309EE737}"/>
              </a:ext>
              <a:ext uri="{C183D7F6-B498-43B3-948B-1728B52AA6E4}">
                <adec:decorative xmlns:adec="http://schemas.microsoft.com/office/drawing/2017/decorative" val="1"/>
              </a:ext>
            </a:extLst>
          </p:cNvPr>
          <p:cNvCxnSpPr>
            <a:cxnSpLocks/>
          </p:cNvCxnSpPr>
          <p:nvPr userDrawn="1"/>
        </p:nvCxnSpPr>
        <p:spPr>
          <a:xfrm>
            <a:off x="4572000"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516137"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514561"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510964"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48124"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6" name="Straight Arrow Connector 15">
            <a:extLst>
              <a:ext uri="{FF2B5EF4-FFF2-40B4-BE49-F238E27FC236}">
                <a16:creationId xmlns:a16="http://schemas.microsoft.com/office/drawing/2014/main" id="{C916DFF5-E7FB-74F8-23F1-A1F3110E5BE8}"/>
              </a:ext>
              <a:ext uri="{C183D7F6-B498-43B3-948B-1728B52AA6E4}">
                <adec:decorative xmlns:adec="http://schemas.microsoft.com/office/drawing/2017/decorative" val="1"/>
              </a:ext>
            </a:extLst>
          </p:cNvPr>
          <p:cNvCxnSpPr>
            <a:cxnSpLocks/>
          </p:cNvCxnSpPr>
          <p:nvPr userDrawn="1"/>
        </p:nvCxnSpPr>
        <p:spPr>
          <a:xfrm>
            <a:off x="1685581"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7"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2" name="Text Placeholder 26">
            <a:extLst>
              <a:ext uri="{FF2B5EF4-FFF2-40B4-BE49-F238E27FC236}">
                <a16:creationId xmlns:a16="http://schemas.microsoft.com/office/drawing/2014/main" id="{1BF53592-A9C5-95AD-5E51-892B6B91636E}"/>
              </a:ext>
            </a:extLst>
          </p:cNvPr>
          <p:cNvSpPr>
            <a:spLocks noGrp="1"/>
          </p:cNvSpPr>
          <p:nvPr>
            <p:ph type="body" sz="quarter" idx="70" hasCustomPrompt="1"/>
          </p:nvPr>
        </p:nvSpPr>
        <p:spPr>
          <a:xfrm>
            <a:off x="609600" y="1305940"/>
            <a:ext cx="10972800" cy="878005"/>
          </a:xfrm>
        </p:spPr>
        <p:txBody>
          <a:bodyPr/>
          <a:lstStyle>
            <a:lvl1pPr marL="0" indent="0" algn="l">
              <a:lnSpc>
                <a:spcPct val="120000"/>
              </a:lnSpc>
              <a:spcAft>
                <a:spcPts val="0"/>
              </a:spcAft>
              <a:buNone/>
              <a:defRPr sz="1600" baseline="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3" name="Title Placeholder 3">
            <a:extLst>
              <a:ext uri="{FF2B5EF4-FFF2-40B4-BE49-F238E27FC236}">
                <a16:creationId xmlns:a16="http://schemas.microsoft.com/office/drawing/2014/main" id="{59B79799-ABC7-A726-E204-B3ACB02168C3}"/>
              </a:ext>
            </a:extLst>
          </p:cNvPr>
          <p:cNvSpPr>
            <a:spLocks noGrp="1"/>
          </p:cNvSpPr>
          <p:nvPr>
            <p:ph type="title" hasCustomPrompt="1"/>
          </p:nvPr>
        </p:nvSpPr>
        <p:spPr>
          <a:xfrm>
            <a:off x="609600" y="684229"/>
            <a:ext cx="10961016" cy="430887"/>
          </a:xfrm>
          <a:prstGeom prst="rect">
            <a:avLst/>
          </a:prstGeom>
        </p:spPr>
        <p:txBody>
          <a:bodyPr vert="horz" lIns="0" tIns="0" rIns="0" bIns="0" rtlCol="0" anchor="t" anchorCtr="0">
            <a:noAutofit/>
          </a:bodyPr>
          <a:lstStyle>
            <a:lvl1pPr>
              <a:defRPr>
                <a:solidFill>
                  <a:schemeClr val="bg2"/>
                </a:solidFill>
              </a:defRPr>
            </a:lvl1pPr>
          </a:lstStyle>
          <a:p>
            <a:r>
              <a:rPr lang="en-US"/>
              <a:t>Content Slide Title – 4 Up Progression</a:t>
            </a:r>
          </a:p>
        </p:txBody>
      </p:sp>
    </p:spTree>
    <p:extLst>
      <p:ext uri="{BB962C8B-B14F-4D97-AF65-F5344CB8AC3E}">
        <p14:creationId xmlns:p14="http://schemas.microsoft.com/office/powerpoint/2010/main" val="7567619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 Timeline with 4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5">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10" name="Text Placeholder 1">
            <a:extLst>
              <a:ext uri="{FF2B5EF4-FFF2-40B4-BE49-F238E27FC236}">
                <a16:creationId xmlns:a16="http://schemas.microsoft.com/office/drawing/2014/main" id="{3B7BF177-FE1E-967D-47EF-98FCB44D1CDA}"/>
              </a:ext>
            </a:extLst>
          </p:cNvPr>
          <p:cNvSpPr>
            <a:spLocks noGrp="1"/>
          </p:cNvSpPr>
          <p:nvPr>
            <p:ph type="body" sz="quarter" idx="118" hasCustomPrompt="1"/>
          </p:nvPr>
        </p:nvSpPr>
        <p:spPr>
          <a:xfrm>
            <a:off x="6955571" y="5583466"/>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5" name="Text Placeholder 27">
            <a:extLst>
              <a:ext uri="{FF2B5EF4-FFF2-40B4-BE49-F238E27FC236}">
                <a16:creationId xmlns:a16="http://schemas.microsoft.com/office/drawing/2014/main" id="{243CF229-766F-EDCF-FB4D-CB33A400A2F1}"/>
              </a:ext>
            </a:extLst>
          </p:cNvPr>
          <p:cNvSpPr>
            <a:spLocks noGrp="1"/>
          </p:cNvSpPr>
          <p:nvPr>
            <p:ph type="body" sz="quarter" idx="54" hasCustomPrompt="1"/>
          </p:nvPr>
        </p:nvSpPr>
        <p:spPr>
          <a:xfrm>
            <a:off x="6955571" y="5310843"/>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 name="Rectangle 1">
            <a:extLst>
              <a:ext uri="{FF2B5EF4-FFF2-40B4-BE49-F238E27FC236}">
                <a16:creationId xmlns:a16="http://schemas.microsoft.com/office/drawing/2014/main" id="{778DE561-CA08-12E9-84C4-C2D0AC3183D8}"/>
              </a:ext>
              <a:ext uri="{C183D7F6-B498-43B3-948B-1728B52AA6E4}">
                <adec:decorative xmlns:adec="http://schemas.microsoft.com/office/drawing/2017/decorative" val="1"/>
              </a:ext>
            </a:extLst>
          </p:cNvPr>
          <p:cNvSpPr>
            <a:spLocks noChangeAspect="1"/>
          </p:cNvSpPr>
          <p:nvPr userDrawn="1"/>
        </p:nvSpPr>
        <p:spPr>
          <a:xfrm>
            <a:off x="5676157" y="531084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 name="Picture Placeholder 3">
            <a:extLst>
              <a:ext uri="{FF2B5EF4-FFF2-40B4-BE49-F238E27FC236}">
                <a16:creationId xmlns:a16="http://schemas.microsoft.com/office/drawing/2014/main" id="{F2E82C8C-C099-E68B-8A66-ED8B5C321D97}"/>
              </a:ext>
              <a:ext uri="{C183D7F6-B498-43B3-948B-1728B52AA6E4}">
                <adec:decorative xmlns:adec="http://schemas.microsoft.com/office/drawing/2017/decorative" val="1"/>
              </a:ext>
            </a:extLst>
          </p:cNvPr>
          <p:cNvSpPr>
            <a:spLocks noGrp="1" noChangeAspect="1"/>
          </p:cNvSpPr>
          <p:nvPr>
            <p:ph type="pic" sz="quarter" idx="52" hasCustomPrompt="1"/>
          </p:nvPr>
        </p:nvSpPr>
        <p:spPr>
          <a:xfrm>
            <a:off x="5813317" y="544800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2656F272-5E56-5A29-3791-DAB6C1B09DAE}"/>
              </a:ext>
            </a:extLst>
          </p:cNvPr>
          <p:cNvSpPr>
            <a:spLocks noGrp="1"/>
          </p:cNvSpPr>
          <p:nvPr>
            <p:ph type="body" sz="quarter" idx="117" hasCustomPrompt="1"/>
          </p:nvPr>
        </p:nvSpPr>
        <p:spPr>
          <a:xfrm>
            <a:off x="6955571" y="443980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955571" y="4167179"/>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676157" y="416717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813317" y="4304339"/>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 name="Text Placeholder 1">
            <a:extLst>
              <a:ext uri="{FF2B5EF4-FFF2-40B4-BE49-F238E27FC236}">
                <a16:creationId xmlns:a16="http://schemas.microsoft.com/office/drawing/2014/main" id="{3F557274-DE77-36C0-7BF9-CCFF7F3B873B}"/>
              </a:ext>
            </a:extLst>
          </p:cNvPr>
          <p:cNvSpPr>
            <a:spLocks noGrp="1"/>
          </p:cNvSpPr>
          <p:nvPr>
            <p:ph type="body" sz="quarter" idx="116" hasCustomPrompt="1"/>
          </p:nvPr>
        </p:nvSpPr>
        <p:spPr>
          <a:xfrm>
            <a:off x="6955571" y="3294435"/>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955571" y="3023515"/>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676157" y="302351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813317" y="316067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6" name="Text Placeholder 1">
            <a:extLst>
              <a:ext uri="{FF2B5EF4-FFF2-40B4-BE49-F238E27FC236}">
                <a16:creationId xmlns:a16="http://schemas.microsoft.com/office/drawing/2014/main" id="{86B910A8-E611-5D84-4453-D8D138030BC5}"/>
              </a:ext>
            </a:extLst>
          </p:cNvPr>
          <p:cNvSpPr>
            <a:spLocks noGrp="1"/>
          </p:cNvSpPr>
          <p:nvPr>
            <p:ph type="body" sz="quarter" idx="115" hasCustomPrompt="1"/>
          </p:nvPr>
        </p:nvSpPr>
        <p:spPr>
          <a:xfrm>
            <a:off x="6955571" y="215005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955571" y="1879852"/>
            <a:ext cx="462245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67615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1331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676157" y="685800"/>
            <a:ext cx="5906243" cy="795454"/>
          </a:xfrm>
          <a:prstGeom prst="rect">
            <a:avLst/>
          </a:prstGeom>
        </p:spPr>
        <p:txBody>
          <a:bodyPr vert="horz" lIns="0" tIns="0" rIns="0" bIns="0" rtlCol="0" anchor="b" anchorCtr="0">
            <a:noAutofit/>
          </a:bodyPr>
          <a:lstStyle>
            <a:lvl1pPr algn="l">
              <a:defRPr>
                <a:solidFill>
                  <a:schemeClr val="bg2"/>
                </a:solidFill>
              </a:defRPr>
            </a:lvl1pPr>
          </a:lstStyle>
          <a:p>
            <a:r>
              <a:rPr lang="en-US"/>
              <a:t>Content Slide Title –</a:t>
            </a:r>
            <a:br>
              <a:rPr lang="en-US"/>
            </a:br>
            <a:r>
              <a:rPr lang="en-US"/>
              <a:t>Timeline with 4 Items</a:t>
            </a:r>
          </a:p>
        </p:txBody>
      </p:sp>
    </p:spTree>
    <p:extLst>
      <p:ext uri="{BB962C8B-B14F-4D97-AF65-F5344CB8AC3E}">
        <p14:creationId xmlns:p14="http://schemas.microsoft.com/office/powerpoint/2010/main" val="2554251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 2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0" name="Text Placeholder 2">
            <a:extLst>
              <a:ext uri="{FF2B5EF4-FFF2-40B4-BE49-F238E27FC236}">
                <a16:creationId xmlns:a16="http://schemas.microsoft.com/office/drawing/2014/main" id="{FB7EEE60-7A06-BA92-4732-78317517FAF7}"/>
              </a:ext>
            </a:extLst>
          </p:cNvPr>
          <p:cNvSpPr>
            <a:spLocks noGrp="1"/>
          </p:cNvSpPr>
          <p:nvPr>
            <p:ph type="body" sz="quarter" idx="77" hasCustomPrompt="1"/>
          </p:nvPr>
        </p:nvSpPr>
        <p:spPr>
          <a:xfrm>
            <a:off x="6390848"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9" name="Text Placeholder 3">
            <a:extLst>
              <a:ext uri="{FF2B5EF4-FFF2-40B4-BE49-F238E27FC236}">
                <a16:creationId xmlns:a16="http://schemas.microsoft.com/office/drawing/2014/main" id="{E1035B19-13B4-80C6-0BFE-FA4688449215}"/>
              </a:ext>
            </a:extLst>
          </p:cNvPr>
          <p:cNvSpPr>
            <a:spLocks noGrp="1"/>
          </p:cNvSpPr>
          <p:nvPr>
            <p:ph type="body" sz="quarter" idx="76" hasCustomPrompt="1"/>
          </p:nvPr>
        </p:nvSpPr>
        <p:spPr>
          <a:xfrm>
            <a:off x="6371763"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8" name="Text Placeholder 2">
            <a:extLst>
              <a:ext uri="{FF2B5EF4-FFF2-40B4-BE49-F238E27FC236}">
                <a16:creationId xmlns:a16="http://schemas.microsoft.com/office/drawing/2014/main" id="{E1637BD1-CBB0-5961-C11D-0D3CF7F25379}"/>
              </a:ext>
            </a:extLst>
          </p:cNvPr>
          <p:cNvSpPr>
            <a:spLocks noGrp="1"/>
          </p:cNvSpPr>
          <p:nvPr>
            <p:ph type="body" sz="quarter" idx="12" hasCustomPrompt="1"/>
          </p:nvPr>
        </p:nvSpPr>
        <p:spPr>
          <a:xfrm>
            <a:off x="609600"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 name="Text Placeholder 3">
            <a:extLst>
              <a:ext uri="{FF2B5EF4-FFF2-40B4-BE49-F238E27FC236}">
                <a16:creationId xmlns:a16="http://schemas.microsoft.com/office/drawing/2014/main" id="{73193D02-C1EF-E68A-C9B2-50B4EBF6B3C0}"/>
              </a:ext>
            </a:extLst>
          </p:cNvPr>
          <p:cNvSpPr>
            <a:spLocks noGrp="1"/>
          </p:cNvSpPr>
          <p:nvPr>
            <p:ph type="body" sz="quarter" idx="75" hasCustomPrompt="1"/>
          </p:nvPr>
        </p:nvSpPr>
        <p:spPr>
          <a:xfrm>
            <a:off x="609600"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1" name="Text Placeholder 26">
            <a:extLst>
              <a:ext uri="{FF2B5EF4-FFF2-40B4-BE49-F238E27FC236}">
                <a16:creationId xmlns:a16="http://schemas.microsoft.com/office/drawing/2014/main" id="{2324532C-88A7-4DA5-7050-5E86E497D607}"/>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2" name="Title Placeholder 3">
            <a:extLst>
              <a:ext uri="{FF2B5EF4-FFF2-40B4-BE49-F238E27FC236}">
                <a16:creationId xmlns:a16="http://schemas.microsoft.com/office/drawing/2014/main" id="{59C4FBF9-B2EE-594B-F487-044F8E403C00}"/>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2 Across with Intro</a:t>
            </a:r>
          </a:p>
        </p:txBody>
      </p:sp>
      <p:sp>
        <p:nvSpPr>
          <p:cNvPr id="6" name="Rectangle 5">
            <a:extLst>
              <a:ext uri="{FF2B5EF4-FFF2-40B4-BE49-F238E27FC236}">
                <a16:creationId xmlns:a16="http://schemas.microsoft.com/office/drawing/2014/main" id="{B9512FE4-53F1-B8EC-3154-ECE1D229A95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pyright">
            <a:extLst>
              <a:ext uri="{FF2B5EF4-FFF2-40B4-BE49-F238E27FC236}">
                <a16:creationId xmlns:a16="http://schemas.microsoft.com/office/drawing/2014/main" id="{7F57425E-7C94-5424-8C3E-077595F8722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Tree>
    <p:extLst>
      <p:ext uri="{BB962C8B-B14F-4D97-AF65-F5344CB8AC3E}">
        <p14:creationId xmlns:p14="http://schemas.microsoft.com/office/powerpoint/2010/main" val="1286113714"/>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 3 Across with Intr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0501AF-802B-B2D0-6A7D-BE6CA241844D}"/>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9" name="Copyright">
            <a:extLst>
              <a:ext uri="{FF2B5EF4-FFF2-40B4-BE49-F238E27FC236}">
                <a16:creationId xmlns:a16="http://schemas.microsoft.com/office/drawing/2014/main" id="{845488BD-EE5A-6E80-B4B6-D9370FEEE7E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828974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828974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446252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4462272"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878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878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8781"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8781" y="1097280"/>
            <a:ext cx="10972800" cy="430887"/>
          </a:xfrm>
          <a:prstGeom prst="rect">
            <a:avLst/>
          </a:prstGeom>
        </p:spPr>
        <p:txBody>
          <a:bodyPr vert="horz" lIns="0" tIns="0" rIns="0" bIns="0" rtlCol="0" anchor="t" anchorCtr="0">
            <a:noAutofit/>
          </a:bodyPr>
          <a:lstStyle/>
          <a:p>
            <a:r>
              <a:rPr lang="en-US"/>
              <a:t>Content Slide Title – 3 Across with Intro</a:t>
            </a:r>
          </a:p>
        </p:txBody>
      </p:sp>
      <p:sp>
        <p:nvSpPr>
          <p:cNvPr id="2" name="Rectangle 1">
            <a:extLst>
              <a:ext uri="{FF2B5EF4-FFF2-40B4-BE49-F238E27FC236}">
                <a16:creationId xmlns:a16="http://schemas.microsoft.com/office/drawing/2014/main" id="{01B804D2-767E-4CDD-925D-AA6F4595AA4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866727"/>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 4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8" name="Copyright">
            <a:extLst>
              <a:ext uri="{FF2B5EF4-FFF2-40B4-BE49-F238E27FC236}">
                <a16:creationId xmlns:a16="http://schemas.microsoft.com/office/drawing/2014/main" id="{911A53AA-A376-EE74-71CF-EA90AB5EF61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5" name="Text Placeholder 2">
            <a:extLst>
              <a:ext uri="{FF2B5EF4-FFF2-40B4-BE49-F238E27FC236}">
                <a16:creationId xmlns:a16="http://schemas.microsoft.com/office/drawing/2014/main" id="{D8D66152-4EF4-4D9A-EE1F-0270252DD1C3}"/>
              </a:ext>
            </a:extLst>
          </p:cNvPr>
          <p:cNvSpPr>
            <a:spLocks noGrp="1"/>
          </p:cNvSpPr>
          <p:nvPr>
            <p:ph type="body" sz="quarter" idx="88" hasCustomPrompt="1"/>
          </p:nvPr>
        </p:nvSpPr>
        <p:spPr>
          <a:xfrm>
            <a:off x="9279773"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36" name="Text Placeholder 3">
            <a:extLst>
              <a:ext uri="{FF2B5EF4-FFF2-40B4-BE49-F238E27FC236}">
                <a16:creationId xmlns:a16="http://schemas.microsoft.com/office/drawing/2014/main" id="{978A3885-01E4-7E7D-F75A-AF97EFABF2DD}"/>
              </a:ext>
            </a:extLst>
          </p:cNvPr>
          <p:cNvSpPr>
            <a:spLocks noGrp="1"/>
          </p:cNvSpPr>
          <p:nvPr>
            <p:ph type="body" sz="quarter" idx="81" hasCustomPrompt="1"/>
          </p:nvPr>
        </p:nvSpPr>
        <p:spPr>
          <a:xfrm>
            <a:off x="9279773"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#4</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6386954"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6389715"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3499656"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3499657"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9600"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9600"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4 Across with Intro</a:t>
            </a:r>
          </a:p>
        </p:txBody>
      </p:sp>
      <p:sp>
        <p:nvSpPr>
          <p:cNvPr id="2" name="Rectangle 1">
            <a:extLst>
              <a:ext uri="{FF2B5EF4-FFF2-40B4-BE49-F238E27FC236}">
                <a16:creationId xmlns:a16="http://schemas.microsoft.com/office/drawing/2014/main" id="{1AF28407-8EB6-732C-78FF-4A7263BF61A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2925645"/>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 8 Across">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E0F2C1E2-5C6D-8D6E-1E66-BF619620AA85}"/>
              </a:ext>
              <a:ext uri="{C183D7F6-B498-43B3-948B-1728B52AA6E4}">
                <adec:decorative xmlns:adec="http://schemas.microsoft.com/office/drawing/2017/decorative" val="1"/>
              </a:ext>
            </a:extLst>
          </p:cNvPr>
          <p:cNvSpPr/>
          <p:nvPr userDrawn="1"/>
        </p:nvSpPr>
        <p:spPr>
          <a:xfrm>
            <a:off x="0" y="2194560"/>
            <a:ext cx="12192000" cy="4663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41" name="Logo">
            <a:extLst>
              <a:ext uri="{FF2B5EF4-FFF2-40B4-BE49-F238E27FC236}">
                <a16:creationId xmlns:a16="http://schemas.microsoft.com/office/drawing/2014/main" id="{EDBB1E53-6F41-89A4-0533-C7425C482DDE}"/>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0" name="Copyright">
            <a:extLst>
              <a:ext uri="{FF2B5EF4-FFF2-40B4-BE49-F238E27FC236}">
                <a16:creationId xmlns:a16="http://schemas.microsoft.com/office/drawing/2014/main" id="{F63063DE-6FD9-4CD9-2851-C1F12A7FBE6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28" name="Text Placeholder 2">
            <a:extLst>
              <a:ext uri="{FF2B5EF4-FFF2-40B4-BE49-F238E27FC236}">
                <a16:creationId xmlns:a16="http://schemas.microsoft.com/office/drawing/2014/main" id="{45906B07-BD93-6E22-B8ED-66EEE34AFA9D}"/>
              </a:ext>
            </a:extLst>
          </p:cNvPr>
          <p:cNvSpPr>
            <a:spLocks noGrp="1"/>
          </p:cNvSpPr>
          <p:nvPr>
            <p:ph type="body" sz="quarter" idx="88" hasCustomPrompt="1"/>
          </p:nvPr>
        </p:nvSpPr>
        <p:spPr>
          <a:xfrm>
            <a:off x="9258335" y="5300326"/>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7" name="Text Placeholder 1">
            <a:extLst>
              <a:ext uri="{FF2B5EF4-FFF2-40B4-BE49-F238E27FC236}">
                <a16:creationId xmlns:a16="http://schemas.microsoft.com/office/drawing/2014/main" id="{B35FEE91-AC9B-25A0-C605-A65879E6AFC3}"/>
              </a:ext>
            </a:extLst>
          </p:cNvPr>
          <p:cNvSpPr>
            <a:spLocks noGrp="1"/>
          </p:cNvSpPr>
          <p:nvPr>
            <p:ph type="body" sz="quarter" idx="87" hasCustomPrompt="1"/>
          </p:nvPr>
        </p:nvSpPr>
        <p:spPr>
          <a:xfrm>
            <a:off x="9258335"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26" name="Text Placeholder 2">
            <a:extLst>
              <a:ext uri="{FF2B5EF4-FFF2-40B4-BE49-F238E27FC236}">
                <a16:creationId xmlns:a16="http://schemas.microsoft.com/office/drawing/2014/main" id="{92DF33A3-A8E0-1B35-B242-C79E27F9FAA6}"/>
              </a:ext>
            </a:extLst>
          </p:cNvPr>
          <p:cNvSpPr>
            <a:spLocks noGrp="1"/>
          </p:cNvSpPr>
          <p:nvPr>
            <p:ph type="body" sz="quarter" idx="84" hasCustomPrompt="1"/>
          </p:nvPr>
        </p:nvSpPr>
        <p:spPr>
          <a:xfrm>
            <a:off x="6375424"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5" name="Text Placeholder 1">
            <a:extLst>
              <a:ext uri="{FF2B5EF4-FFF2-40B4-BE49-F238E27FC236}">
                <a16:creationId xmlns:a16="http://schemas.microsoft.com/office/drawing/2014/main" id="{02FD8049-1DAA-4DB0-F836-234825C1C3EB}"/>
              </a:ext>
            </a:extLst>
          </p:cNvPr>
          <p:cNvSpPr>
            <a:spLocks noGrp="1"/>
          </p:cNvSpPr>
          <p:nvPr>
            <p:ph type="body" sz="quarter" idx="83" hasCustomPrompt="1"/>
          </p:nvPr>
        </p:nvSpPr>
        <p:spPr>
          <a:xfrm>
            <a:off x="6375424"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24" name="Text Placeholder 2">
            <a:extLst>
              <a:ext uri="{FF2B5EF4-FFF2-40B4-BE49-F238E27FC236}">
                <a16:creationId xmlns:a16="http://schemas.microsoft.com/office/drawing/2014/main" id="{DE61401C-BB81-00C9-7E97-2F00662ABAA5}"/>
              </a:ext>
            </a:extLst>
          </p:cNvPr>
          <p:cNvSpPr>
            <a:spLocks noGrp="1"/>
          </p:cNvSpPr>
          <p:nvPr>
            <p:ph type="body" sz="quarter" idx="80" hasCustomPrompt="1"/>
          </p:nvPr>
        </p:nvSpPr>
        <p:spPr>
          <a:xfrm>
            <a:off x="3460427"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3" name="Text Placeholder 1">
            <a:extLst>
              <a:ext uri="{FF2B5EF4-FFF2-40B4-BE49-F238E27FC236}">
                <a16:creationId xmlns:a16="http://schemas.microsoft.com/office/drawing/2014/main" id="{302CEA3F-080E-048D-CE30-FE92E69F4545}"/>
              </a:ext>
            </a:extLst>
          </p:cNvPr>
          <p:cNvSpPr>
            <a:spLocks noGrp="1"/>
          </p:cNvSpPr>
          <p:nvPr>
            <p:ph type="body" sz="quarter" idx="79" hasCustomPrompt="1"/>
          </p:nvPr>
        </p:nvSpPr>
        <p:spPr>
          <a:xfrm>
            <a:off x="3460427"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22" name="Text Placeholder 2">
            <a:extLst>
              <a:ext uri="{FF2B5EF4-FFF2-40B4-BE49-F238E27FC236}">
                <a16:creationId xmlns:a16="http://schemas.microsoft.com/office/drawing/2014/main" id="{C2398B50-ED59-3520-0959-753F63818256}"/>
              </a:ext>
            </a:extLst>
          </p:cNvPr>
          <p:cNvSpPr>
            <a:spLocks noGrp="1"/>
          </p:cNvSpPr>
          <p:nvPr>
            <p:ph type="body" sz="quarter" idx="76" hasCustomPrompt="1"/>
          </p:nvPr>
        </p:nvSpPr>
        <p:spPr>
          <a:xfrm>
            <a:off x="609600"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1" name="Text Placeholder 1">
            <a:extLst>
              <a:ext uri="{FF2B5EF4-FFF2-40B4-BE49-F238E27FC236}">
                <a16:creationId xmlns:a16="http://schemas.microsoft.com/office/drawing/2014/main" id="{41F90BD6-5477-5268-4099-9D080B87F5E2}"/>
              </a:ext>
            </a:extLst>
          </p:cNvPr>
          <p:cNvSpPr>
            <a:spLocks noGrp="1"/>
          </p:cNvSpPr>
          <p:nvPr>
            <p:ph type="body" sz="quarter" idx="75" hasCustomPrompt="1"/>
          </p:nvPr>
        </p:nvSpPr>
        <p:spPr>
          <a:xfrm>
            <a:off x="609600"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6" name="Text Placeholder 2">
            <a:extLst>
              <a:ext uri="{FF2B5EF4-FFF2-40B4-BE49-F238E27FC236}">
                <a16:creationId xmlns:a16="http://schemas.microsoft.com/office/drawing/2014/main" id="{8B0EDF6A-A0BE-36F5-B64E-881AAF723363}"/>
              </a:ext>
            </a:extLst>
          </p:cNvPr>
          <p:cNvSpPr>
            <a:spLocks noGrp="1"/>
          </p:cNvSpPr>
          <p:nvPr>
            <p:ph type="body" sz="quarter" idx="104" hasCustomPrompt="1"/>
          </p:nvPr>
        </p:nvSpPr>
        <p:spPr>
          <a:xfrm>
            <a:off x="9258335" y="3355368"/>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5" name="Text Placeholder 1">
            <a:extLst>
              <a:ext uri="{FF2B5EF4-FFF2-40B4-BE49-F238E27FC236}">
                <a16:creationId xmlns:a16="http://schemas.microsoft.com/office/drawing/2014/main" id="{4BA66EA2-946B-90FF-1D2E-7CCECF1B8637}"/>
              </a:ext>
            </a:extLst>
          </p:cNvPr>
          <p:cNvSpPr>
            <a:spLocks noGrp="1"/>
          </p:cNvSpPr>
          <p:nvPr>
            <p:ph type="body" sz="quarter" idx="103" hasCustomPrompt="1"/>
          </p:nvPr>
        </p:nvSpPr>
        <p:spPr>
          <a:xfrm>
            <a:off x="9258335"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4" name="Text Placeholder 2">
            <a:extLst>
              <a:ext uri="{FF2B5EF4-FFF2-40B4-BE49-F238E27FC236}">
                <a16:creationId xmlns:a16="http://schemas.microsoft.com/office/drawing/2014/main" id="{4B3C70EC-B45B-BFE7-9F0D-5B2984993C48}"/>
              </a:ext>
            </a:extLst>
          </p:cNvPr>
          <p:cNvSpPr>
            <a:spLocks noGrp="1"/>
          </p:cNvSpPr>
          <p:nvPr>
            <p:ph type="body" sz="quarter" idx="102" hasCustomPrompt="1"/>
          </p:nvPr>
        </p:nvSpPr>
        <p:spPr>
          <a:xfrm>
            <a:off x="6375424"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3" name="Text Placeholder 1">
            <a:extLst>
              <a:ext uri="{FF2B5EF4-FFF2-40B4-BE49-F238E27FC236}">
                <a16:creationId xmlns:a16="http://schemas.microsoft.com/office/drawing/2014/main" id="{A78A1591-15CA-6CC1-A947-ECFF5BAA1FE8}"/>
              </a:ext>
            </a:extLst>
          </p:cNvPr>
          <p:cNvSpPr>
            <a:spLocks noGrp="1"/>
          </p:cNvSpPr>
          <p:nvPr>
            <p:ph type="body" sz="quarter" idx="101" hasCustomPrompt="1"/>
          </p:nvPr>
        </p:nvSpPr>
        <p:spPr>
          <a:xfrm>
            <a:off x="6375424"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2" name="Text Placeholder 2">
            <a:extLst>
              <a:ext uri="{FF2B5EF4-FFF2-40B4-BE49-F238E27FC236}">
                <a16:creationId xmlns:a16="http://schemas.microsoft.com/office/drawing/2014/main" id="{93B15A55-616A-6DFB-D0D0-A875C56C8716}"/>
              </a:ext>
            </a:extLst>
          </p:cNvPr>
          <p:cNvSpPr>
            <a:spLocks noGrp="1"/>
          </p:cNvSpPr>
          <p:nvPr>
            <p:ph type="body" sz="quarter" idx="100" hasCustomPrompt="1"/>
          </p:nvPr>
        </p:nvSpPr>
        <p:spPr>
          <a:xfrm>
            <a:off x="3460427"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1" name="Text Placeholder 1">
            <a:extLst>
              <a:ext uri="{FF2B5EF4-FFF2-40B4-BE49-F238E27FC236}">
                <a16:creationId xmlns:a16="http://schemas.microsoft.com/office/drawing/2014/main" id="{A0290613-848B-474D-7767-32FA2EBB8B7B}"/>
              </a:ext>
            </a:extLst>
          </p:cNvPr>
          <p:cNvSpPr>
            <a:spLocks noGrp="1"/>
          </p:cNvSpPr>
          <p:nvPr>
            <p:ph type="body" sz="quarter" idx="91" hasCustomPrompt="1"/>
          </p:nvPr>
        </p:nvSpPr>
        <p:spPr>
          <a:xfrm>
            <a:off x="3460427"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30" name="Text Placeholder 2">
            <a:extLst>
              <a:ext uri="{FF2B5EF4-FFF2-40B4-BE49-F238E27FC236}">
                <a16:creationId xmlns:a16="http://schemas.microsoft.com/office/drawing/2014/main" id="{12FC1A14-5E61-2B9F-074D-CF5753A2F1F7}"/>
              </a:ext>
            </a:extLst>
          </p:cNvPr>
          <p:cNvSpPr>
            <a:spLocks noGrp="1"/>
          </p:cNvSpPr>
          <p:nvPr>
            <p:ph type="body" sz="quarter" idx="90" hasCustomPrompt="1"/>
          </p:nvPr>
        </p:nvSpPr>
        <p:spPr>
          <a:xfrm>
            <a:off x="609600"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9" name="Text Placeholder 1">
            <a:extLst>
              <a:ext uri="{FF2B5EF4-FFF2-40B4-BE49-F238E27FC236}">
                <a16:creationId xmlns:a16="http://schemas.microsoft.com/office/drawing/2014/main" id="{19DB0323-0EF8-3C60-2BA2-1FDD48B9F237}"/>
              </a:ext>
            </a:extLst>
          </p:cNvPr>
          <p:cNvSpPr>
            <a:spLocks noGrp="1"/>
          </p:cNvSpPr>
          <p:nvPr>
            <p:ph type="body" sz="quarter" idx="89" hasCustomPrompt="1"/>
          </p:nvPr>
        </p:nvSpPr>
        <p:spPr>
          <a:xfrm>
            <a:off x="609600"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lvl1pPr>
              <a:spcAft>
                <a:spcPts val="0"/>
              </a:spcAft>
              <a:defRPr/>
            </a:lvl1pPr>
          </a:lstStyle>
          <a:p>
            <a:r>
              <a:rPr lang="en-US"/>
              <a:t>Content Slide Title – 4 by 2 Across</a:t>
            </a:r>
          </a:p>
        </p:txBody>
      </p:sp>
      <p:sp>
        <p:nvSpPr>
          <p:cNvPr id="38" name="Rectangle 37">
            <a:extLst>
              <a:ext uri="{FF2B5EF4-FFF2-40B4-BE49-F238E27FC236}">
                <a16:creationId xmlns:a16="http://schemas.microsoft.com/office/drawing/2014/main" id="{8927682E-5783-B0B1-09DE-34D674CA063B}"/>
              </a:ext>
              <a:ext uri="{C183D7F6-B498-43B3-948B-1728B52AA6E4}">
                <adec:decorative xmlns:adec="http://schemas.microsoft.com/office/drawing/2017/decorative" val="1"/>
              </a:ext>
            </a:extLst>
          </p:cNvPr>
          <p:cNvSpPr/>
          <p:nvPr userDrawn="1"/>
        </p:nvSpPr>
        <p:spPr>
          <a:xfrm>
            <a:off x="6096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63616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 2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6623346"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6623346"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p:nvPr userDrawn="1"/>
        </p:nvSpPr>
        <p:spPr>
          <a:xfrm>
            <a:off x="661963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675679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6623346"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6623346"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p:nvPr userDrawn="1"/>
        </p:nvSpPr>
        <p:spPr>
          <a:xfrm>
            <a:off x="661963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675679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p:nvPr userDrawn="1"/>
        </p:nvSpPr>
        <p:spPr>
          <a:xfrm>
            <a:off x="609599" y="1470226"/>
            <a:ext cx="731520" cy="731520"/>
          </a:xfrm>
          <a:prstGeom prst="rect">
            <a:avLst/>
          </a:prstGeom>
          <a:solidFill>
            <a:srgbClr val="FFFFFF"/>
          </a:solidFill>
          <a:ln w="28575" cap="flat" cmpd="sng" algn="ctr">
            <a:solidFill>
              <a:srgbClr val="F2F2F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2 by 2 with Icons</a:t>
            </a:r>
          </a:p>
        </p:txBody>
      </p:sp>
    </p:spTree>
    <p:extLst>
      <p:ext uri="{BB962C8B-B14F-4D97-AF65-F5344CB8AC3E}">
        <p14:creationId xmlns:p14="http://schemas.microsoft.com/office/powerpoint/2010/main" val="24986281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 3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8199117" y="5535652"/>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8199117" y="4844879"/>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#6</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8203302"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8340462"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4404357"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4404357"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#5</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4404358"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4541518"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8199117" y="2937418"/>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8199117" y="2246645"/>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8203302"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8340462"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4404357"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4404357"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4404358"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4541518"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599"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3 by 2 with Icons</a:t>
            </a:r>
          </a:p>
        </p:txBody>
      </p:sp>
    </p:spTree>
    <p:extLst>
      <p:ext uri="{BB962C8B-B14F-4D97-AF65-F5344CB8AC3E}">
        <p14:creationId xmlns:p14="http://schemas.microsoft.com/office/powerpoint/2010/main" val="21952655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 2 by 3 with Icons and Image">
    <p:spTree>
      <p:nvGrpSpPr>
        <p:cNvPr id="1" name=""/>
        <p:cNvGrpSpPr/>
        <p:nvPr/>
      </p:nvGrpSpPr>
      <p:grpSpPr>
        <a:xfrm>
          <a:off x="0" y="0"/>
          <a:ext cx="0" cy="0"/>
          <a:chOff x="0" y="0"/>
          <a:chExt cx="0" cy="0"/>
        </a:xfrm>
      </p:grpSpPr>
      <p:sp>
        <p:nvSpPr>
          <p:cNvPr id="89" name="Text Placeholder 2">
            <a:extLst>
              <a:ext uri="{FF2B5EF4-FFF2-40B4-BE49-F238E27FC236}">
                <a16:creationId xmlns:a16="http://schemas.microsoft.com/office/drawing/2014/main" id="{B90B8081-1B69-CA28-A1E8-6A509AEE7A4D}"/>
              </a:ext>
            </a:extLst>
          </p:cNvPr>
          <p:cNvSpPr>
            <a:spLocks noGrp="1"/>
          </p:cNvSpPr>
          <p:nvPr>
            <p:ph type="body" sz="quarter" idx="122" hasCustomPrompt="1"/>
          </p:nvPr>
        </p:nvSpPr>
        <p:spPr>
          <a:xfrm>
            <a:off x="7384740" y="5506210"/>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8" name="Text Placeholder 3">
            <a:extLst>
              <a:ext uri="{FF2B5EF4-FFF2-40B4-BE49-F238E27FC236}">
                <a16:creationId xmlns:a16="http://schemas.microsoft.com/office/drawing/2014/main" id="{94518C47-31B5-D67A-FA3B-EC2D457234E0}"/>
              </a:ext>
            </a:extLst>
          </p:cNvPr>
          <p:cNvSpPr>
            <a:spLocks noGrp="1"/>
          </p:cNvSpPr>
          <p:nvPr>
            <p:ph type="body" sz="quarter" idx="121" hasCustomPrompt="1"/>
          </p:nvPr>
        </p:nvSpPr>
        <p:spPr>
          <a:xfrm>
            <a:off x="7384740" y="5234914"/>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35" name="Rectangle 34">
            <a:extLst>
              <a:ext uri="{FF2B5EF4-FFF2-40B4-BE49-F238E27FC236}">
                <a16:creationId xmlns:a16="http://schemas.microsoft.com/office/drawing/2014/main" id="{E111212C-BC63-66C5-A780-C16474D4FD09}"/>
              </a:ext>
              <a:ext uri="{C183D7F6-B498-43B3-948B-1728B52AA6E4}">
                <adec:decorative xmlns:adec="http://schemas.microsoft.com/office/drawing/2017/decorative" val="1"/>
              </a:ext>
            </a:extLst>
          </p:cNvPr>
          <p:cNvSpPr>
            <a:spLocks noChangeAspect="1"/>
          </p:cNvSpPr>
          <p:nvPr userDrawn="1"/>
        </p:nvSpPr>
        <p:spPr>
          <a:xfrm>
            <a:off x="6317711"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5" name="Picture Placeholder 3">
            <a:extLst>
              <a:ext uri="{FF2B5EF4-FFF2-40B4-BE49-F238E27FC236}">
                <a16:creationId xmlns:a16="http://schemas.microsoft.com/office/drawing/2014/main" id="{DFCE6B3B-C946-2337-8871-006CDBDDAD2D}"/>
              </a:ext>
              <a:ext uri="{C183D7F6-B498-43B3-948B-1728B52AA6E4}">
                <adec:decorative xmlns:adec="http://schemas.microsoft.com/office/drawing/2017/decorative" val="1"/>
              </a:ext>
            </a:extLst>
          </p:cNvPr>
          <p:cNvSpPr>
            <a:spLocks noGrp="1" noChangeAspect="1"/>
          </p:cNvSpPr>
          <p:nvPr>
            <p:ph type="pic" sz="quarter" idx="112" hasCustomPrompt="1"/>
          </p:nvPr>
        </p:nvSpPr>
        <p:spPr>
          <a:xfrm>
            <a:off x="6454871"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5" name="Text Placeholder 2">
            <a:extLst>
              <a:ext uri="{FF2B5EF4-FFF2-40B4-BE49-F238E27FC236}">
                <a16:creationId xmlns:a16="http://schemas.microsoft.com/office/drawing/2014/main" id="{B6FD8DE0-4F0A-ACE4-2598-2F589812C1A8}"/>
              </a:ext>
            </a:extLst>
          </p:cNvPr>
          <p:cNvSpPr>
            <a:spLocks noGrp="1"/>
          </p:cNvSpPr>
          <p:nvPr>
            <p:ph type="body" sz="quarter" idx="118" hasCustomPrompt="1"/>
          </p:nvPr>
        </p:nvSpPr>
        <p:spPr>
          <a:xfrm>
            <a:off x="7384740" y="4334299"/>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4" name="Text Placeholder 3">
            <a:extLst>
              <a:ext uri="{FF2B5EF4-FFF2-40B4-BE49-F238E27FC236}">
                <a16:creationId xmlns:a16="http://schemas.microsoft.com/office/drawing/2014/main" id="{77950D90-2875-FBFA-0143-FB2C90ECABEA}"/>
              </a:ext>
            </a:extLst>
          </p:cNvPr>
          <p:cNvSpPr>
            <a:spLocks noGrp="1"/>
          </p:cNvSpPr>
          <p:nvPr>
            <p:ph type="body" sz="quarter" idx="117" hasCustomPrompt="1"/>
          </p:nvPr>
        </p:nvSpPr>
        <p:spPr>
          <a:xfrm>
            <a:off x="7384740" y="4063003"/>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8" name="Rectangle 17">
            <a:extLst>
              <a:ext uri="{FF2B5EF4-FFF2-40B4-BE49-F238E27FC236}">
                <a16:creationId xmlns:a16="http://schemas.microsoft.com/office/drawing/2014/main" id="{05F28A94-4D65-83D0-2762-9496D8693E98}"/>
              </a:ext>
              <a:ext uri="{C183D7F6-B498-43B3-948B-1728B52AA6E4}">
                <adec:decorative xmlns:adec="http://schemas.microsoft.com/office/drawing/2017/decorative" val="1"/>
              </a:ext>
            </a:extLst>
          </p:cNvPr>
          <p:cNvSpPr>
            <a:spLocks noChangeAspect="1"/>
          </p:cNvSpPr>
          <p:nvPr userDrawn="1"/>
        </p:nvSpPr>
        <p:spPr>
          <a:xfrm>
            <a:off x="6317711"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3" name="Picture Placeholder 3">
            <a:extLst>
              <a:ext uri="{FF2B5EF4-FFF2-40B4-BE49-F238E27FC236}">
                <a16:creationId xmlns:a16="http://schemas.microsoft.com/office/drawing/2014/main" id="{99AC2BDE-A1CD-95AA-1472-C5BD5AF9F40A}"/>
              </a:ext>
              <a:ext uri="{C183D7F6-B498-43B3-948B-1728B52AA6E4}">
                <adec:decorative xmlns:adec="http://schemas.microsoft.com/office/drawing/2017/decorative" val="1"/>
              </a:ext>
            </a:extLst>
          </p:cNvPr>
          <p:cNvSpPr>
            <a:spLocks noGrp="1" noChangeAspect="1"/>
          </p:cNvSpPr>
          <p:nvPr>
            <p:ph type="pic" sz="quarter" idx="110" hasCustomPrompt="1"/>
          </p:nvPr>
        </p:nvSpPr>
        <p:spPr>
          <a:xfrm>
            <a:off x="6454871"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1" name="Text Placeholder 2">
            <a:extLst>
              <a:ext uri="{FF2B5EF4-FFF2-40B4-BE49-F238E27FC236}">
                <a16:creationId xmlns:a16="http://schemas.microsoft.com/office/drawing/2014/main" id="{2EA513FA-DE16-38FA-F8F3-7968974A8042}"/>
              </a:ext>
            </a:extLst>
          </p:cNvPr>
          <p:cNvSpPr>
            <a:spLocks noGrp="1"/>
          </p:cNvSpPr>
          <p:nvPr>
            <p:ph type="body" sz="quarter" idx="114" hasCustomPrompt="1"/>
          </p:nvPr>
        </p:nvSpPr>
        <p:spPr>
          <a:xfrm>
            <a:off x="7384740" y="3171343"/>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0" name="Text Placeholder 3">
            <a:extLst>
              <a:ext uri="{FF2B5EF4-FFF2-40B4-BE49-F238E27FC236}">
                <a16:creationId xmlns:a16="http://schemas.microsoft.com/office/drawing/2014/main" id="{99901AE3-6E1B-D3DE-D158-2CB5C7CB3C1F}"/>
              </a:ext>
            </a:extLst>
          </p:cNvPr>
          <p:cNvSpPr>
            <a:spLocks noGrp="1"/>
          </p:cNvSpPr>
          <p:nvPr>
            <p:ph type="body" sz="quarter" idx="113" hasCustomPrompt="1"/>
          </p:nvPr>
        </p:nvSpPr>
        <p:spPr>
          <a:xfrm>
            <a:off x="7384740" y="2900047"/>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5" name="Rectangle 14">
            <a:extLst>
              <a:ext uri="{FF2B5EF4-FFF2-40B4-BE49-F238E27FC236}">
                <a16:creationId xmlns:a16="http://schemas.microsoft.com/office/drawing/2014/main" id="{4F8DA406-670D-27FA-2595-B2A37333C789}"/>
              </a:ext>
              <a:ext uri="{C183D7F6-B498-43B3-948B-1728B52AA6E4}">
                <adec:decorative xmlns:adec="http://schemas.microsoft.com/office/drawing/2017/decorative" val="1"/>
              </a:ext>
            </a:extLst>
          </p:cNvPr>
          <p:cNvSpPr>
            <a:spLocks noChangeAspect="1"/>
          </p:cNvSpPr>
          <p:nvPr userDrawn="1"/>
        </p:nvSpPr>
        <p:spPr>
          <a:xfrm>
            <a:off x="6317711"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1" name="Picture Placeholder 3">
            <a:extLst>
              <a:ext uri="{FF2B5EF4-FFF2-40B4-BE49-F238E27FC236}">
                <a16:creationId xmlns:a16="http://schemas.microsoft.com/office/drawing/2014/main" id="{B946C713-3AE6-1DB7-7170-0A4C93FACCA0}"/>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6454871"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7" name="Text Placeholder 2">
            <a:extLst>
              <a:ext uri="{FF2B5EF4-FFF2-40B4-BE49-F238E27FC236}">
                <a16:creationId xmlns:a16="http://schemas.microsoft.com/office/drawing/2014/main" id="{0191A45C-A5D9-E082-843A-F055C24C5945}"/>
              </a:ext>
            </a:extLst>
          </p:cNvPr>
          <p:cNvSpPr>
            <a:spLocks noGrp="1"/>
          </p:cNvSpPr>
          <p:nvPr>
            <p:ph type="body" sz="quarter" idx="120" hasCustomPrompt="1"/>
          </p:nvPr>
        </p:nvSpPr>
        <p:spPr>
          <a:xfrm>
            <a:off x="1665340" y="5506210"/>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6" name="Text Placeholder 3">
            <a:extLst>
              <a:ext uri="{FF2B5EF4-FFF2-40B4-BE49-F238E27FC236}">
                <a16:creationId xmlns:a16="http://schemas.microsoft.com/office/drawing/2014/main" id="{291B8112-CF11-0F57-95F1-F2B9A61A2D4C}"/>
              </a:ext>
            </a:extLst>
          </p:cNvPr>
          <p:cNvSpPr>
            <a:spLocks noGrp="1"/>
          </p:cNvSpPr>
          <p:nvPr>
            <p:ph type="body" sz="quarter" idx="119" hasCustomPrompt="1"/>
          </p:nvPr>
        </p:nvSpPr>
        <p:spPr>
          <a:xfrm>
            <a:off x="1665340" y="5234914"/>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2" name="Rectangle 11">
            <a:extLst>
              <a:ext uri="{FF2B5EF4-FFF2-40B4-BE49-F238E27FC236}">
                <a16:creationId xmlns:a16="http://schemas.microsoft.com/office/drawing/2014/main" id="{FBC36FD8-0486-588E-B784-1D40210368DD}"/>
              </a:ext>
              <a:ext uri="{C183D7F6-B498-43B3-948B-1728B52AA6E4}">
                <adec:decorative xmlns:adec="http://schemas.microsoft.com/office/drawing/2017/decorative" val="1"/>
              </a:ext>
            </a:extLst>
          </p:cNvPr>
          <p:cNvSpPr>
            <a:spLocks noChangeAspect="1"/>
          </p:cNvSpPr>
          <p:nvPr userDrawn="1"/>
        </p:nvSpPr>
        <p:spPr>
          <a:xfrm>
            <a:off x="614932"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4" name="Picture Placeholder 3">
            <a:extLst>
              <a:ext uri="{FF2B5EF4-FFF2-40B4-BE49-F238E27FC236}">
                <a16:creationId xmlns:a16="http://schemas.microsoft.com/office/drawing/2014/main" id="{DF74BDFA-E88D-9837-3E8E-B1442AA29FA0}"/>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752092"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3" name="Text Placeholder 2">
            <a:extLst>
              <a:ext uri="{FF2B5EF4-FFF2-40B4-BE49-F238E27FC236}">
                <a16:creationId xmlns:a16="http://schemas.microsoft.com/office/drawing/2014/main" id="{72169C86-938F-165D-6426-822B6C7F2C1A}"/>
              </a:ext>
            </a:extLst>
          </p:cNvPr>
          <p:cNvSpPr>
            <a:spLocks noGrp="1"/>
          </p:cNvSpPr>
          <p:nvPr>
            <p:ph type="body" sz="quarter" idx="116" hasCustomPrompt="1"/>
          </p:nvPr>
        </p:nvSpPr>
        <p:spPr>
          <a:xfrm>
            <a:off x="1665340" y="4334299"/>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2" name="Text Placeholder 3">
            <a:extLst>
              <a:ext uri="{FF2B5EF4-FFF2-40B4-BE49-F238E27FC236}">
                <a16:creationId xmlns:a16="http://schemas.microsoft.com/office/drawing/2014/main" id="{6DE589A0-9325-D033-3F01-EE03D5AC8494}"/>
              </a:ext>
            </a:extLst>
          </p:cNvPr>
          <p:cNvSpPr>
            <a:spLocks noGrp="1"/>
          </p:cNvSpPr>
          <p:nvPr>
            <p:ph type="body" sz="quarter" idx="115" hasCustomPrompt="1"/>
          </p:nvPr>
        </p:nvSpPr>
        <p:spPr>
          <a:xfrm>
            <a:off x="1665340" y="4063003"/>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9" name="Rectangle 8">
            <a:extLst>
              <a:ext uri="{FF2B5EF4-FFF2-40B4-BE49-F238E27FC236}">
                <a16:creationId xmlns:a16="http://schemas.microsoft.com/office/drawing/2014/main" id="{A60FF8DA-F554-F65C-2B67-78D5B1242015}"/>
              </a:ext>
              <a:ext uri="{C183D7F6-B498-43B3-948B-1728B52AA6E4}">
                <adec:decorative xmlns:adec="http://schemas.microsoft.com/office/drawing/2017/decorative" val="1"/>
              </a:ext>
            </a:extLst>
          </p:cNvPr>
          <p:cNvSpPr>
            <a:spLocks noChangeAspect="1"/>
          </p:cNvSpPr>
          <p:nvPr userDrawn="1"/>
        </p:nvSpPr>
        <p:spPr>
          <a:xfrm>
            <a:off x="614932"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2" name="Picture Placeholder 3">
            <a:extLst>
              <a:ext uri="{FF2B5EF4-FFF2-40B4-BE49-F238E27FC236}">
                <a16:creationId xmlns:a16="http://schemas.microsoft.com/office/drawing/2014/main" id="{BF8469CB-591E-6DF9-E7ED-2A1B180EB87A}"/>
              </a:ext>
              <a:ext uri="{C183D7F6-B498-43B3-948B-1728B52AA6E4}">
                <adec:decorative xmlns:adec="http://schemas.microsoft.com/office/drawing/2017/decorative" val="1"/>
              </a:ext>
            </a:extLst>
          </p:cNvPr>
          <p:cNvSpPr>
            <a:spLocks noGrp="1" noChangeAspect="1"/>
          </p:cNvSpPr>
          <p:nvPr>
            <p:ph type="pic" sz="quarter" idx="109" hasCustomPrompt="1"/>
          </p:nvPr>
        </p:nvSpPr>
        <p:spPr>
          <a:xfrm>
            <a:off x="752092"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77" name="Text Placeholder 2">
            <a:extLst>
              <a:ext uri="{FF2B5EF4-FFF2-40B4-BE49-F238E27FC236}">
                <a16:creationId xmlns:a16="http://schemas.microsoft.com/office/drawing/2014/main" id="{EA0C5ECA-F231-4430-E73A-4468037066F2}"/>
              </a:ext>
            </a:extLst>
          </p:cNvPr>
          <p:cNvSpPr>
            <a:spLocks noGrp="1"/>
          </p:cNvSpPr>
          <p:nvPr>
            <p:ph type="body" sz="quarter" idx="12" hasCustomPrompt="1"/>
          </p:nvPr>
        </p:nvSpPr>
        <p:spPr>
          <a:xfrm>
            <a:off x="1665340" y="3171343"/>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76" name="Text Placeholder 3">
            <a:extLst>
              <a:ext uri="{FF2B5EF4-FFF2-40B4-BE49-F238E27FC236}">
                <a16:creationId xmlns:a16="http://schemas.microsoft.com/office/drawing/2014/main" id="{2A5AACD4-71DA-A54C-9BFD-5A93C938AE0A}"/>
              </a:ext>
            </a:extLst>
          </p:cNvPr>
          <p:cNvSpPr>
            <a:spLocks noGrp="1"/>
          </p:cNvSpPr>
          <p:nvPr>
            <p:ph type="body" sz="quarter" idx="69" hasCustomPrompt="1"/>
          </p:nvPr>
        </p:nvSpPr>
        <p:spPr>
          <a:xfrm>
            <a:off x="1665340" y="2900047"/>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5" name="Rectangle 4">
            <a:extLst>
              <a:ext uri="{FF2B5EF4-FFF2-40B4-BE49-F238E27FC236}">
                <a16:creationId xmlns:a16="http://schemas.microsoft.com/office/drawing/2014/main" id="{3727871A-18DD-4C02-2070-79F55705B9EB}"/>
              </a:ext>
              <a:ext uri="{C183D7F6-B498-43B3-948B-1728B52AA6E4}">
                <adec:decorative xmlns:adec="http://schemas.microsoft.com/office/drawing/2017/decorative" val="1"/>
              </a:ext>
            </a:extLst>
          </p:cNvPr>
          <p:cNvSpPr>
            <a:spLocks noChangeAspect="1"/>
          </p:cNvSpPr>
          <p:nvPr userDrawn="1"/>
        </p:nvSpPr>
        <p:spPr>
          <a:xfrm>
            <a:off x="614932"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52092"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Rectangle 3">
            <a:extLst>
              <a:ext uri="{FF2B5EF4-FFF2-40B4-BE49-F238E27FC236}">
                <a16:creationId xmlns:a16="http://schemas.microsoft.com/office/drawing/2014/main" id="{2BC696C7-218E-13D3-1730-5F8DAA5612A3}"/>
              </a:ext>
              <a:ext uri="{C183D7F6-B498-43B3-948B-1728B52AA6E4}">
                <adec:decorative xmlns:adec="http://schemas.microsoft.com/office/drawing/2017/decorative" val="1"/>
              </a:ext>
            </a:extLst>
          </p:cNvPr>
          <p:cNvSpPr/>
          <p:nvPr userDrawn="1"/>
        </p:nvSpPr>
        <p:spPr>
          <a:xfrm>
            <a:off x="9684327" y="302706"/>
            <a:ext cx="2202873" cy="226471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70" name="Picture Placeholder 3">
            <a:extLst>
              <a:ext uri="{FF2B5EF4-FFF2-40B4-BE49-F238E27FC236}">
                <a16:creationId xmlns:a16="http://schemas.microsoft.com/office/drawing/2014/main" id="{08520152-20F2-C745-716E-E729A38FFB4E}"/>
              </a:ext>
              <a:ext uri="{C183D7F6-B498-43B3-948B-1728B52AA6E4}">
                <adec:decorative xmlns:adec="http://schemas.microsoft.com/office/drawing/2017/decorative" val="1"/>
              </a:ext>
            </a:extLst>
          </p:cNvPr>
          <p:cNvSpPr>
            <a:spLocks noGrp="1"/>
          </p:cNvSpPr>
          <p:nvPr>
            <p:ph type="pic" sz="quarter" idx="13" hasCustomPrompt="1"/>
          </p:nvPr>
        </p:nvSpPr>
        <p:spPr>
          <a:xfrm>
            <a:off x="6317711" y="0"/>
            <a:ext cx="4909069" cy="2290714"/>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68" name="Title Placeholder 3">
            <a:extLst>
              <a:ext uri="{FF2B5EF4-FFF2-40B4-BE49-F238E27FC236}">
                <a16:creationId xmlns:a16="http://schemas.microsoft.com/office/drawing/2014/main" id="{BAB4B3CD-15C0-EA77-7DE1-1602627F10DE}"/>
              </a:ext>
            </a:extLst>
          </p:cNvPr>
          <p:cNvSpPr>
            <a:spLocks noGrp="1"/>
          </p:cNvSpPr>
          <p:nvPr>
            <p:ph type="title" hasCustomPrompt="1"/>
          </p:nvPr>
        </p:nvSpPr>
        <p:spPr>
          <a:xfrm>
            <a:off x="614932" y="1097280"/>
            <a:ext cx="5259358" cy="861774"/>
          </a:xfrm>
          <a:prstGeom prst="rect">
            <a:avLst/>
          </a:prstGeom>
        </p:spPr>
        <p:txBody>
          <a:bodyPr vert="horz" lIns="0" tIns="0" rIns="0" bIns="0" rtlCol="0" anchor="t" anchorCtr="0">
            <a:noAutofit/>
          </a:bodyPr>
          <a:lstStyle/>
          <a:p>
            <a:r>
              <a:rPr lang="en-US"/>
              <a:t>Content Slide Title – 2 by 3 with Icons and Image</a:t>
            </a:r>
          </a:p>
        </p:txBody>
      </p:sp>
      <p:sp>
        <p:nvSpPr>
          <p:cNvPr id="3" name="Rectangle 2">
            <a:extLst>
              <a:ext uri="{FF2B5EF4-FFF2-40B4-BE49-F238E27FC236}">
                <a16:creationId xmlns:a16="http://schemas.microsoft.com/office/drawing/2014/main" id="{62A35BDB-8281-0BC5-00DC-B150CEAE612B}"/>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28361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 4 by 2 with Icons">
    <p:spTree>
      <p:nvGrpSpPr>
        <p:cNvPr id="1" name=""/>
        <p:cNvGrpSpPr/>
        <p:nvPr/>
      </p:nvGrpSpPr>
      <p:grpSpPr>
        <a:xfrm>
          <a:off x="0" y="0"/>
          <a:ext cx="0" cy="0"/>
          <a:chOff x="0" y="0"/>
          <a:chExt cx="0" cy="0"/>
        </a:xfrm>
      </p:grpSpPr>
      <p:sp>
        <p:nvSpPr>
          <p:cNvPr id="46" name="Text Placeholder 2">
            <a:extLst>
              <a:ext uri="{FF2B5EF4-FFF2-40B4-BE49-F238E27FC236}">
                <a16:creationId xmlns:a16="http://schemas.microsoft.com/office/drawing/2014/main" id="{673F06CF-87D5-EB9E-952F-30B45CB177D3}"/>
              </a:ext>
            </a:extLst>
          </p:cNvPr>
          <p:cNvSpPr>
            <a:spLocks noGrp="1"/>
          </p:cNvSpPr>
          <p:nvPr>
            <p:ph type="body" sz="quarter" idx="116" hasCustomPrompt="1"/>
          </p:nvPr>
        </p:nvSpPr>
        <p:spPr>
          <a:xfrm>
            <a:off x="9258335" y="5535652"/>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5" name="Text Placeholder 1">
            <a:extLst>
              <a:ext uri="{FF2B5EF4-FFF2-40B4-BE49-F238E27FC236}">
                <a16:creationId xmlns:a16="http://schemas.microsoft.com/office/drawing/2014/main" id="{0201B6AC-5690-75B0-49CE-17DB29EEC6C2}"/>
              </a:ext>
            </a:extLst>
          </p:cNvPr>
          <p:cNvSpPr>
            <a:spLocks noGrp="1"/>
          </p:cNvSpPr>
          <p:nvPr>
            <p:ph type="body" sz="quarter" idx="115" hasCustomPrompt="1"/>
          </p:nvPr>
        </p:nvSpPr>
        <p:spPr>
          <a:xfrm>
            <a:off x="9258335"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52" name="Rectangle 51">
            <a:extLst>
              <a:ext uri="{FF2B5EF4-FFF2-40B4-BE49-F238E27FC236}">
                <a16:creationId xmlns:a16="http://schemas.microsoft.com/office/drawing/2014/main" id="{C61A3F22-808B-CED1-9393-285E6F462988}"/>
              </a:ext>
              <a:ext uri="{C183D7F6-B498-43B3-948B-1728B52AA6E4}">
                <adec:decorative xmlns:adec="http://schemas.microsoft.com/office/drawing/2017/decorative" val="1"/>
              </a:ext>
            </a:extLst>
          </p:cNvPr>
          <p:cNvSpPr>
            <a:spLocks noChangeAspect="1"/>
          </p:cNvSpPr>
          <p:nvPr userDrawn="1"/>
        </p:nvSpPr>
        <p:spPr>
          <a:xfrm>
            <a:off x="9251533"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3" name="Picture Placeholder 3">
            <a:extLst>
              <a:ext uri="{FF2B5EF4-FFF2-40B4-BE49-F238E27FC236}">
                <a16:creationId xmlns:a16="http://schemas.microsoft.com/office/drawing/2014/main" id="{BF7997C5-99BA-7BCA-3E49-2D372103918E}"/>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9388693"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6375424"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6375424"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635598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649314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3460427"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3460427"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346042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359758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600"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600"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60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6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7" name="Text Placeholder 2">
            <a:extLst>
              <a:ext uri="{FF2B5EF4-FFF2-40B4-BE49-F238E27FC236}">
                <a16:creationId xmlns:a16="http://schemas.microsoft.com/office/drawing/2014/main" id="{3EE254E7-49E8-34C8-0736-DFC80795C3BC}"/>
              </a:ext>
            </a:extLst>
          </p:cNvPr>
          <p:cNvSpPr>
            <a:spLocks noGrp="1"/>
          </p:cNvSpPr>
          <p:nvPr>
            <p:ph type="body" sz="quarter" idx="104" hasCustomPrompt="1"/>
          </p:nvPr>
        </p:nvSpPr>
        <p:spPr>
          <a:xfrm>
            <a:off x="9258335" y="2937418"/>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6" name="Text Placeholder 1">
            <a:extLst>
              <a:ext uri="{FF2B5EF4-FFF2-40B4-BE49-F238E27FC236}">
                <a16:creationId xmlns:a16="http://schemas.microsoft.com/office/drawing/2014/main" id="{10EEAF93-E620-5F35-07DE-76255050475C}"/>
              </a:ext>
            </a:extLst>
          </p:cNvPr>
          <p:cNvSpPr>
            <a:spLocks noGrp="1"/>
          </p:cNvSpPr>
          <p:nvPr>
            <p:ph type="body" sz="quarter" idx="103" hasCustomPrompt="1"/>
          </p:nvPr>
        </p:nvSpPr>
        <p:spPr>
          <a:xfrm>
            <a:off x="9258335"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3" name="Rectangle 32">
            <a:extLst>
              <a:ext uri="{FF2B5EF4-FFF2-40B4-BE49-F238E27FC236}">
                <a16:creationId xmlns:a16="http://schemas.microsoft.com/office/drawing/2014/main" id="{496BD37A-4D69-C3C6-66A7-B112771E1510}"/>
              </a:ext>
              <a:ext uri="{C183D7F6-B498-43B3-948B-1728B52AA6E4}">
                <adec:decorative xmlns:adec="http://schemas.microsoft.com/office/drawing/2017/decorative" val="1"/>
              </a:ext>
            </a:extLst>
          </p:cNvPr>
          <p:cNvSpPr>
            <a:spLocks noChangeAspect="1"/>
          </p:cNvSpPr>
          <p:nvPr userDrawn="1"/>
        </p:nvSpPr>
        <p:spPr>
          <a:xfrm>
            <a:off x="9251533"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74ADCDC0-C9B7-6EBB-5038-08496C42CC2E}"/>
              </a:ext>
              <a:ext uri="{C183D7F6-B498-43B3-948B-1728B52AA6E4}">
                <adec:decorative xmlns:adec="http://schemas.microsoft.com/office/drawing/2017/decorative" val="1"/>
              </a:ext>
            </a:extLst>
          </p:cNvPr>
          <p:cNvSpPr>
            <a:spLocks noGrp="1" noChangeAspect="1"/>
          </p:cNvSpPr>
          <p:nvPr>
            <p:ph type="pic" sz="quarter" idx="107" hasCustomPrompt="1"/>
          </p:nvPr>
        </p:nvSpPr>
        <p:spPr>
          <a:xfrm>
            <a:off x="9388693"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6375424"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6375424"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635598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649314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3460427"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3460427"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346042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359758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600"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600"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60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6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4 by 2 with Icons</a:t>
            </a:r>
          </a:p>
        </p:txBody>
      </p:sp>
    </p:spTree>
    <p:extLst>
      <p:ext uri="{BB962C8B-B14F-4D97-AF65-F5344CB8AC3E}">
        <p14:creationId xmlns:p14="http://schemas.microsoft.com/office/powerpoint/2010/main" val="18625153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 Half Page Left on White">
    <p:spTree>
      <p:nvGrpSpPr>
        <p:cNvPr id="1" name=""/>
        <p:cNvGrpSpPr/>
        <p:nvPr/>
      </p:nvGrpSpPr>
      <p:grpSpPr>
        <a:xfrm>
          <a:off x="0" y="0"/>
          <a:ext cx="0" cy="0"/>
          <a:chOff x="0" y="0"/>
          <a:chExt cx="0" cy="0"/>
        </a:xfrm>
      </p:grpSpPr>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560321"/>
            <a:ext cx="4044593" cy="3611880"/>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7" name="Title Placeholder 3">
            <a:extLst>
              <a:ext uri="{FF2B5EF4-FFF2-40B4-BE49-F238E27FC236}">
                <a16:creationId xmlns:a16="http://schemas.microsoft.com/office/drawing/2014/main" id="{0C7E6727-14BE-F310-D402-1C7034A4CAD0}"/>
              </a:ext>
            </a:extLst>
          </p:cNvPr>
          <p:cNvSpPr>
            <a:spLocks noGrp="1"/>
          </p:cNvSpPr>
          <p:nvPr>
            <p:ph type="title" hasCustomPrompt="1"/>
          </p:nvPr>
        </p:nvSpPr>
        <p:spPr>
          <a:xfrm>
            <a:off x="609600" y="1463040"/>
            <a:ext cx="4044593" cy="861774"/>
          </a:xfrm>
          <a:prstGeom prst="rect">
            <a:avLst/>
          </a:prstGeom>
        </p:spPr>
        <p:txBody>
          <a:bodyPr vert="horz" lIns="0" tIns="0" rIns="0" bIns="0" rtlCol="0" anchor="t" anchorCtr="0">
            <a:noAutofit/>
          </a:bodyPr>
          <a:lstStyle/>
          <a:p>
            <a:r>
              <a:rPr lang="en-US"/>
              <a:t>Content Slide Title – Half Page Left on White</a:t>
            </a:r>
          </a:p>
        </p:txBody>
      </p:sp>
      <p:sp>
        <p:nvSpPr>
          <p:cNvPr id="4" name="Text Placeholder 1">
            <a:extLst>
              <a:ext uri="{FF2B5EF4-FFF2-40B4-BE49-F238E27FC236}">
                <a16:creationId xmlns:a16="http://schemas.microsoft.com/office/drawing/2014/main" id="{A9B19797-CC9E-8A78-464D-EC17A91C2E9D}"/>
              </a:ext>
            </a:extLst>
          </p:cNvPr>
          <p:cNvSpPr>
            <a:spLocks noGrp="1"/>
          </p:cNvSpPr>
          <p:nvPr>
            <p:ph type="body" sz="quarter" idx="45" hasCustomPrompt="1"/>
          </p:nvPr>
        </p:nvSpPr>
        <p:spPr>
          <a:xfrm>
            <a:off x="609600" y="10972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5E587A32-2433-9573-A458-C402378AD4B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94058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 Half Page Left on Gray">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B157D4E5-2260-9614-E9D2-4BCB405D82CC}"/>
              </a:ext>
              <a:ext uri="{C183D7F6-B498-43B3-948B-1728B52AA6E4}">
                <adec:decorative xmlns:adec="http://schemas.microsoft.com/office/drawing/2017/decorative" val="1"/>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158120"/>
            <a:ext cx="4044593" cy="4006459"/>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58" name="Title Placeholder 3">
            <a:extLst>
              <a:ext uri="{FF2B5EF4-FFF2-40B4-BE49-F238E27FC236}">
                <a16:creationId xmlns:a16="http://schemas.microsoft.com/office/drawing/2014/main" id="{4510A601-E59D-57C0-86FE-2A5E4843C6E8}"/>
              </a:ext>
            </a:extLst>
          </p:cNvPr>
          <p:cNvSpPr>
            <a:spLocks noGrp="1"/>
          </p:cNvSpPr>
          <p:nvPr userDrawn="1">
            <p:ph type="title" hasCustomPrompt="1"/>
          </p:nvPr>
        </p:nvSpPr>
        <p:spPr>
          <a:xfrm>
            <a:off x="609600" y="1060840"/>
            <a:ext cx="4044593" cy="861774"/>
          </a:xfrm>
          <a:prstGeom prst="rect">
            <a:avLst/>
          </a:prstGeom>
        </p:spPr>
        <p:txBody>
          <a:bodyPr vert="horz" lIns="0" tIns="0" rIns="0" bIns="0" rtlCol="0" anchor="t" anchorCtr="0">
            <a:noAutofit/>
          </a:bodyPr>
          <a:lstStyle>
            <a:lvl1pPr>
              <a:lnSpc>
                <a:spcPct val="100000"/>
              </a:lnSpc>
              <a:defRPr baseline="0"/>
            </a:lvl1pPr>
          </a:lstStyle>
          <a:p>
            <a:r>
              <a:rPr lang="en-US"/>
              <a:t>Content Slide Title – Half Page Left on Gray</a:t>
            </a:r>
          </a:p>
        </p:txBody>
      </p:sp>
      <p:sp>
        <p:nvSpPr>
          <p:cNvPr id="3" name="Text Placeholder 1">
            <a:extLst>
              <a:ext uri="{FF2B5EF4-FFF2-40B4-BE49-F238E27FC236}">
                <a16:creationId xmlns:a16="http://schemas.microsoft.com/office/drawing/2014/main" id="{31FE8F0F-163F-ECBB-F595-269F3A8721FB}"/>
              </a:ext>
            </a:extLst>
          </p:cNvPr>
          <p:cNvSpPr>
            <a:spLocks noGrp="1"/>
          </p:cNvSpPr>
          <p:nvPr>
            <p:ph type="body" sz="quarter" idx="46" hasCustomPrompt="1"/>
          </p:nvPr>
        </p:nvSpPr>
        <p:spPr>
          <a:xfrm>
            <a:off x="609600" y="6950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25585353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 Large Half Page Left on Gra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FD7017-3018-0B4A-8599-4F9C54696A10}"/>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2" name="Text Placeholder 2">
            <a:extLst>
              <a:ext uri="{FF2B5EF4-FFF2-40B4-BE49-F238E27FC236}">
                <a16:creationId xmlns:a16="http://schemas.microsoft.com/office/drawing/2014/main" id="{D3272627-F472-C762-AC98-C5810C891844}"/>
              </a:ext>
            </a:extLst>
          </p:cNvPr>
          <p:cNvSpPr>
            <a:spLocks noGrp="1"/>
          </p:cNvSpPr>
          <p:nvPr>
            <p:ph type="body" sz="quarter" idx="90" hasCustomPrompt="1"/>
          </p:nvPr>
        </p:nvSpPr>
        <p:spPr>
          <a:xfrm>
            <a:off x="7287208" y="5428302"/>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6" name="Text Placeholder 2">
            <a:extLst>
              <a:ext uri="{FF2B5EF4-FFF2-40B4-BE49-F238E27FC236}">
                <a16:creationId xmlns:a16="http://schemas.microsoft.com/office/drawing/2014/main" id="{22A35BD8-FEDE-4F04-2D11-B05BE2B1D79D}"/>
              </a:ext>
            </a:extLst>
          </p:cNvPr>
          <p:cNvSpPr>
            <a:spLocks noGrp="1"/>
          </p:cNvSpPr>
          <p:nvPr>
            <p:ph type="body" sz="quarter" idx="91" hasCustomPrompt="1"/>
          </p:nvPr>
        </p:nvSpPr>
        <p:spPr>
          <a:xfrm>
            <a:off x="7287208" y="5029370"/>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7" name="Rectangle 6">
            <a:extLst>
              <a:ext uri="{FF2B5EF4-FFF2-40B4-BE49-F238E27FC236}">
                <a16:creationId xmlns:a16="http://schemas.microsoft.com/office/drawing/2014/main" id="{5BC16F0D-A767-A4C5-CBF7-6EDF256A0BE8}"/>
              </a:ext>
              <a:ext uri="{C183D7F6-B498-43B3-948B-1728B52AA6E4}">
                <adec:decorative xmlns:adec="http://schemas.microsoft.com/office/drawing/2017/decorative" val="1"/>
              </a:ext>
            </a:extLst>
          </p:cNvPr>
          <p:cNvSpPr>
            <a:spLocks noChangeAspect="1"/>
          </p:cNvSpPr>
          <p:nvPr userDrawn="1"/>
        </p:nvSpPr>
        <p:spPr>
          <a:xfrm>
            <a:off x="6096000" y="4970605"/>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Picture Placeholder 3">
            <a:extLst>
              <a:ext uri="{FF2B5EF4-FFF2-40B4-BE49-F238E27FC236}">
                <a16:creationId xmlns:a16="http://schemas.microsoft.com/office/drawing/2014/main" id="{D00B6503-35B2-C47D-624C-3C8A3E1D9C27}"/>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51448" y="5126053"/>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9" name="Text Placeholder 2">
            <a:extLst>
              <a:ext uri="{FF2B5EF4-FFF2-40B4-BE49-F238E27FC236}">
                <a16:creationId xmlns:a16="http://schemas.microsoft.com/office/drawing/2014/main" id="{68D84A97-AE73-6AA1-EA30-B0F69229AD70}"/>
              </a:ext>
            </a:extLst>
          </p:cNvPr>
          <p:cNvSpPr>
            <a:spLocks noGrp="1"/>
          </p:cNvSpPr>
          <p:nvPr>
            <p:ph type="body" sz="quarter" idx="87" hasCustomPrompt="1"/>
          </p:nvPr>
        </p:nvSpPr>
        <p:spPr>
          <a:xfrm>
            <a:off x="7287208" y="408469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0" name="Text Placeholder 2">
            <a:extLst>
              <a:ext uri="{FF2B5EF4-FFF2-40B4-BE49-F238E27FC236}">
                <a16:creationId xmlns:a16="http://schemas.microsoft.com/office/drawing/2014/main" id="{BC5C8EEB-21C9-68F4-B609-1AA688EB5195}"/>
              </a:ext>
            </a:extLst>
          </p:cNvPr>
          <p:cNvSpPr>
            <a:spLocks noGrp="1"/>
          </p:cNvSpPr>
          <p:nvPr>
            <p:ph type="body" sz="quarter" idx="88" hasCustomPrompt="1"/>
          </p:nvPr>
        </p:nvSpPr>
        <p:spPr>
          <a:xfrm>
            <a:off x="7287208" y="368576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1" name="Rectangle 10">
            <a:extLst>
              <a:ext uri="{FF2B5EF4-FFF2-40B4-BE49-F238E27FC236}">
                <a16:creationId xmlns:a16="http://schemas.microsoft.com/office/drawing/2014/main" id="{C0F39153-6EC9-AAD5-8435-EF15B509C0A6}"/>
              </a:ext>
              <a:ext uri="{C183D7F6-B498-43B3-948B-1728B52AA6E4}">
                <adec:decorative xmlns:adec="http://schemas.microsoft.com/office/drawing/2017/decorative" val="1"/>
              </a:ext>
            </a:extLst>
          </p:cNvPr>
          <p:cNvSpPr>
            <a:spLocks noChangeAspect="1"/>
          </p:cNvSpPr>
          <p:nvPr userDrawn="1"/>
        </p:nvSpPr>
        <p:spPr>
          <a:xfrm>
            <a:off x="6096000" y="362699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58FE6BF3-F1E5-CAA6-8102-11416CC23F6F}"/>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51448" y="378244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3" name="Text Placeholder 2">
            <a:extLst>
              <a:ext uri="{FF2B5EF4-FFF2-40B4-BE49-F238E27FC236}">
                <a16:creationId xmlns:a16="http://schemas.microsoft.com/office/drawing/2014/main" id="{F6752E6F-487B-711D-CF35-6C9DF36F33F1}"/>
              </a:ext>
            </a:extLst>
          </p:cNvPr>
          <p:cNvSpPr>
            <a:spLocks noGrp="1"/>
          </p:cNvSpPr>
          <p:nvPr>
            <p:ph type="body" sz="quarter" idx="84" hasCustomPrompt="1"/>
          </p:nvPr>
        </p:nvSpPr>
        <p:spPr>
          <a:xfrm>
            <a:off x="7287208" y="2744999"/>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DE4E432F-793A-ADF5-7C25-353CEE5AD7FF}"/>
              </a:ext>
            </a:extLst>
          </p:cNvPr>
          <p:cNvSpPr>
            <a:spLocks noGrp="1"/>
          </p:cNvSpPr>
          <p:nvPr>
            <p:ph type="body" sz="quarter" idx="85" hasCustomPrompt="1"/>
          </p:nvPr>
        </p:nvSpPr>
        <p:spPr>
          <a:xfrm>
            <a:off x="7287208" y="2346067"/>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5" name="Rectangle 14">
            <a:extLst>
              <a:ext uri="{FF2B5EF4-FFF2-40B4-BE49-F238E27FC236}">
                <a16:creationId xmlns:a16="http://schemas.microsoft.com/office/drawing/2014/main" id="{F42DBB58-1A19-A66E-9C74-814D9F26B3BF}"/>
              </a:ext>
              <a:ext uri="{C183D7F6-B498-43B3-948B-1728B52AA6E4}">
                <adec:decorative xmlns:adec="http://schemas.microsoft.com/office/drawing/2017/decorative" val="1"/>
              </a:ext>
            </a:extLst>
          </p:cNvPr>
          <p:cNvSpPr>
            <a:spLocks noChangeAspect="1"/>
          </p:cNvSpPr>
          <p:nvPr userDrawn="1"/>
        </p:nvSpPr>
        <p:spPr>
          <a:xfrm>
            <a:off x="6096000" y="2287302"/>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FA47C04E-CEEC-9183-A424-F93915A07B49}"/>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51448" y="2442750"/>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7" name="Text Placeholder 2">
            <a:extLst>
              <a:ext uri="{FF2B5EF4-FFF2-40B4-BE49-F238E27FC236}">
                <a16:creationId xmlns:a16="http://schemas.microsoft.com/office/drawing/2014/main" id="{4BF8E112-BF46-3CA5-D3B2-66976ECCEC0E}"/>
              </a:ext>
            </a:extLst>
          </p:cNvPr>
          <p:cNvSpPr>
            <a:spLocks noGrp="1"/>
          </p:cNvSpPr>
          <p:nvPr>
            <p:ph type="body" sz="quarter" idx="13" hasCustomPrompt="1"/>
          </p:nvPr>
        </p:nvSpPr>
        <p:spPr>
          <a:xfrm>
            <a:off x="7287208" y="140530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8" name="Text Placeholder 2">
            <a:extLst>
              <a:ext uri="{FF2B5EF4-FFF2-40B4-BE49-F238E27FC236}">
                <a16:creationId xmlns:a16="http://schemas.microsoft.com/office/drawing/2014/main" id="{2595A443-A143-6DC1-218B-94A0E77EC9AB}"/>
              </a:ext>
            </a:extLst>
          </p:cNvPr>
          <p:cNvSpPr>
            <a:spLocks noGrp="1"/>
          </p:cNvSpPr>
          <p:nvPr>
            <p:ph type="body" sz="quarter" idx="82" hasCustomPrompt="1"/>
          </p:nvPr>
        </p:nvSpPr>
        <p:spPr>
          <a:xfrm>
            <a:off x="7287208" y="100637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9" name="Rectangle 18">
            <a:extLst>
              <a:ext uri="{FF2B5EF4-FFF2-40B4-BE49-F238E27FC236}">
                <a16:creationId xmlns:a16="http://schemas.microsoft.com/office/drawing/2014/main" id="{D7490581-96BA-3CCC-A253-085BE5BE6CC1}"/>
              </a:ext>
              <a:ext uri="{C183D7F6-B498-43B3-948B-1728B52AA6E4}">
                <adec:decorative xmlns:adec="http://schemas.microsoft.com/office/drawing/2017/decorative" val="1"/>
              </a:ext>
            </a:extLst>
          </p:cNvPr>
          <p:cNvSpPr>
            <a:spLocks noChangeAspect="1"/>
          </p:cNvSpPr>
          <p:nvPr userDrawn="1"/>
        </p:nvSpPr>
        <p:spPr>
          <a:xfrm>
            <a:off x="6096000" y="94760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181E6BF-E435-D9EF-B235-F650DD8AEBC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51448" y="110305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itle Placeholder 3">
            <a:extLst>
              <a:ext uri="{FF2B5EF4-FFF2-40B4-BE49-F238E27FC236}">
                <a16:creationId xmlns:a16="http://schemas.microsoft.com/office/drawing/2014/main" id="{05CE10DA-5E97-5E4A-178A-9B2F9B163670}"/>
              </a:ext>
            </a:extLst>
          </p:cNvPr>
          <p:cNvSpPr>
            <a:spLocks noGrp="1"/>
          </p:cNvSpPr>
          <p:nvPr>
            <p:ph type="title" hasCustomPrompt="1"/>
          </p:nvPr>
        </p:nvSpPr>
        <p:spPr>
          <a:xfrm>
            <a:off x="609600" y="1104064"/>
            <a:ext cx="4044593" cy="5068136"/>
          </a:xfrm>
          <a:prstGeom prst="rect">
            <a:avLst/>
          </a:prstGeom>
        </p:spPr>
        <p:txBody>
          <a:bodyPr vert="horz" lIns="0" tIns="0" rIns="0" bIns="0" rtlCol="0" anchor="t" anchorCtr="0">
            <a:noAutofit/>
          </a:bodyPr>
          <a:lstStyle>
            <a:lvl1pPr>
              <a:lnSpc>
                <a:spcPct val="100000"/>
              </a:lnSpc>
              <a:defRPr sz="4800" baseline="0"/>
            </a:lvl1pPr>
          </a:lstStyle>
          <a:p>
            <a:r>
              <a:rPr lang="en-US"/>
              <a:t>Content Slide Title – Large Half Page Left on Gray</a:t>
            </a:r>
          </a:p>
        </p:txBody>
      </p:sp>
      <p:sp>
        <p:nvSpPr>
          <p:cNvPr id="5" name="Rectangle 4">
            <a:extLst>
              <a:ext uri="{FF2B5EF4-FFF2-40B4-BE49-F238E27FC236}">
                <a16:creationId xmlns:a16="http://schemas.microsoft.com/office/drawing/2014/main" id="{7DCB7216-2D2A-C7DF-B9E4-53CA3AE6513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40477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 3 Left Call Ou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6454010" y="0"/>
            <a:ext cx="573799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4" name="Text Placeholder 2">
            <a:extLst>
              <a:ext uri="{FF2B5EF4-FFF2-40B4-BE49-F238E27FC236}">
                <a16:creationId xmlns:a16="http://schemas.microsoft.com/office/drawing/2014/main" id="{8C04793F-59F4-427A-4E31-E402AE97FD84}"/>
              </a:ext>
            </a:extLst>
          </p:cNvPr>
          <p:cNvSpPr>
            <a:spLocks noGrp="1"/>
          </p:cNvSpPr>
          <p:nvPr>
            <p:ph type="body" sz="quarter" idx="86" hasCustomPrompt="1"/>
          </p:nvPr>
        </p:nvSpPr>
        <p:spPr>
          <a:xfrm>
            <a:off x="7063610" y="5341389"/>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1" name="Text Placeholder 1">
            <a:extLst>
              <a:ext uri="{FF2B5EF4-FFF2-40B4-BE49-F238E27FC236}">
                <a16:creationId xmlns:a16="http://schemas.microsoft.com/office/drawing/2014/main" id="{F6FF4311-3D51-41B4-6F58-74985C2CE797}"/>
              </a:ext>
            </a:extLst>
          </p:cNvPr>
          <p:cNvSpPr>
            <a:spLocks noGrp="1"/>
          </p:cNvSpPr>
          <p:nvPr>
            <p:ph type="body" sz="quarter" idx="85" hasCustomPrompt="1"/>
          </p:nvPr>
        </p:nvSpPr>
        <p:spPr>
          <a:xfrm>
            <a:off x="7063610" y="4634946"/>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16" name="Text Placeholder 2">
            <a:extLst>
              <a:ext uri="{FF2B5EF4-FFF2-40B4-BE49-F238E27FC236}">
                <a16:creationId xmlns:a16="http://schemas.microsoft.com/office/drawing/2014/main" id="{DBA0E600-C59B-A462-77E4-298D5DC3B403}"/>
              </a:ext>
            </a:extLst>
          </p:cNvPr>
          <p:cNvSpPr>
            <a:spLocks noGrp="1"/>
          </p:cNvSpPr>
          <p:nvPr>
            <p:ph type="body" sz="quarter" idx="88" hasCustomPrompt="1"/>
          </p:nvPr>
        </p:nvSpPr>
        <p:spPr>
          <a:xfrm>
            <a:off x="7063610" y="3484291"/>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5" name="Text Placeholder 1">
            <a:extLst>
              <a:ext uri="{FF2B5EF4-FFF2-40B4-BE49-F238E27FC236}">
                <a16:creationId xmlns:a16="http://schemas.microsoft.com/office/drawing/2014/main" id="{70D2EE1A-FE8D-DEEA-E8D5-CD4B9CC5F091}"/>
              </a:ext>
            </a:extLst>
          </p:cNvPr>
          <p:cNvSpPr>
            <a:spLocks noGrp="1"/>
          </p:cNvSpPr>
          <p:nvPr>
            <p:ph type="body" sz="quarter" idx="87" hasCustomPrompt="1"/>
          </p:nvPr>
        </p:nvSpPr>
        <p:spPr>
          <a:xfrm>
            <a:off x="7063610" y="2777848"/>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1" name="Text Placeholder 2">
            <a:extLst>
              <a:ext uri="{FF2B5EF4-FFF2-40B4-BE49-F238E27FC236}">
                <a16:creationId xmlns:a16="http://schemas.microsoft.com/office/drawing/2014/main" id="{75C2E6AA-AC53-4003-4231-189AEB817E24}"/>
              </a:ext>
            </a:extLst>
          </p:cNvPr>
          <p:cNvSpPr>
            <a:spLocks noGrp="1"/>
          </p:cNvSpPr>
          <p:nvPr>
            <p:ph type="body" sz="quarter" idx="84" hasCustomPrompt="1"/>
          </p:nvPr>
        </p:nvSpPr>
        <p:spPr>
          <a:xfrm>
            <a:off x="7063610" y="1627193"/>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20" name="Text Placeholder 1">
            <a:extLst>
              <a:ext uri="{FF2B5EF4-FFF2-40B4-BE49-F238E27FC236}">
                <a16:creationId xmlns:a16="http://schemas.microsoft.com/office/drawing/2014/main" id="{1F3EBFCC-E5BB-B70F-1199-DB2F34EFD07D}"/>
              </a:ext>
            </a:extLst>
          </p:cNvPr>
          <p:cNvSpPr>
            <a:spLocks noGrp="1"/>
          </p:cNvSpPr>
          <p:nvPr>
            <p:ph type="body" sz="quarter" idx="83" hasCustomPrompt="1"/>
          </p:nvPr>
        </p:nvSpPr>
        <p:spPr>
          <a:xfrm>
            <a:off x="7063610" y="920750"/>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5486400" cy="4448277"/>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5486400" cy="430887"/>
          </a:xfrm>
          <a:prstGeom prst="rect">
            <a:avLst/>
          </a:prstGeom>
        </p:spPr>
        <p:txBody>
          <a:bodyPr vert="horz" lIns="0" tIns="0" rIns="0" bIns="0" rtlCol="0" anchor="t" anchorCtr="0">
            <a:noAutofit/>
          </a:bodyPr>
          <a:lstStyle/>
          <a:p>
            <a:r>
              <a:rPr lang="en-US"/>
              <a:t>Content Slide Title – 3 Left Call Outs</a:t>
            </a:r>
          </a:p>
        </p:txBody>
      </p:sp>
      <p:sp>
        <p:nvSpPr>
          <p:cNvPr id="2" name="Rectangle 1">
            <a:extLst>
              <a:ext uri="{FF2B5EF4-FFF2-40B4-BE49-F238E27FC236}">
                <a16:creationId xmlns:a16="http://schemas.microsoft.com/office/drawing/2014/main" id="{5A85EA90-E04F-5EC1-025F-929A3E45C3A1}"/>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10565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 Right Section Light">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D232E1B9-AEE0-C7F1-45F8-451AA5006FF9}"/>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43" name="Logo">
            <a:extLst>
              <a:ext uri="{FF2B5EF4-FFF2-40B4-BE49-F238E27FC236}">
                <a16:creationId xmlns:a16="http://schemas.microsoft.com/office/drawing/2014/main" id="{2124585D-F80A-7C36-21C6-F01C5A22864B}"/>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2" name="Straight Connector 1">
            <a:extLst>
              <a:ext uri="{FF2B5EF4-FFF2-40B4-BE49-F238E27FC236}">
                <a16:creationId xmlns:a16="http://schemas.microsoft.com/office/drawing/2014/main" id="{27269284-C937-454C-A2AE-EAEF111736FF}"/>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E284CA0-73DF-1000-8015-2968EADB53A6}"/>
              </a:ext>
              <a:ext uri="{C183D7F6-B498-43B3-948B-1728B52AA6E4}">
                <adec:decorative xmlns:adec="http://schemas.microsoft.com/office/drawing/2017/decorative" val="1"/>
              </a:ext>
            </a:extLst>
          </p:cNvPr>
          <p:cNvCxnSpPr>
            <a:cxnSpLocks/>
          </p:cNvCxnSpPr>
          <p:nvPr userDrawn="1"/>
        </p:nvCxnSpPr>
        <p:spPr>
          <a:xfrm flipH="1">
            <a:off x="7663637"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1DD4514-409F-5094-B715-5694A7C70AE4}"/>
              </a:ext>
              <a:ext uri="{C183D7F6-B498-43B3-948B-1728B52AA6E4}">
                <adec:decorative xmlns:adec="http://schemas.microsoft.com/office/drawing/2017/decorative" val="1"/>
              </a:ext>
            </a:extLst>
          </p:cNvPr>
          <p:cNvCxnSpPr>
            <a:cxnSpLocks/>
          </p:cNvCxnSpPr>
          <p:nvPr userDrawn="1"/>
        </p:nvCxnSpPr>
        <p:spPr>
          <a:xfrm flipH="1">
            <a:off x="10040826"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Text Placeholder 1">
            <a:extLst>
              <a:ext uri="{FF2B5EF4-FFF2-40B4-BE49-F238E27FC236}">
                <a16:creationId xmlns:a16="http://schemas.microsoft.com/office/drawing/2014/main" id="{F82B4E7D-7538-472F-3657-4D1D90A2BCB4}"/>
              </a:ext>
            </a:extLst>
          </p:cNvPr>
          <p:cNvSpPr>
            <a:spLocks noGrp="1"/>
          </p:cNvSpPr>
          <p:nvPr>
            <p:ph type="body" sz="quarter" idx="75" hasCustomPrompt="1"/>
          </p:nvPr>
        </p:nvSpPr>
        <p:spPr>
          <a:xfrm>
            <a:off x="10040826"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15" name="Rectangle 14">
            <a:extLst>
              <a:ext uri="{FF2B5EF4-FFF2-40B4-BE49-F238E27FC236}">
                <a16:creationId xmlns:a16="http://schemas.microsoft.com/office/drawing/2014/main" id="{2B8AA405-7A02-B943-0A2C-0A163FDD95B7}"/>
              </a:ext>
              <a:ext uri="{C183D7F6-B498-43B3-948B-1728B52AA6E4}">
                <adec:decorative xmlns:adec="http://schemas.microsoft.com/office/drawing/2017/decorative" val="1"/>
              </a:ext>
            </a:extLst>
          </p:cNvPr>
          <p:cNvSpPr>
            <a:spLocks noChangeAspect="1"/>
          </p:cNvSpPr>
          <p:nvPr userDrawn="1"/>
        </p:nvSpPr>
        <p:spPr>
          <a:xfrm>
            <a:off x="10589466"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10726626"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7" name="Text Placeholder 1">
            <a:extLst>
              <a:ext uri="{FF2B5EF4-FFF2-40B4-BE49-F238E27FC236}">
                <a16:creationId xmlns:a16="http://schemas.microsoft.com/office/drawing/2014/main" id="{61FC5103-EB64-B0BE-9706-53C53510EC20}"/>
              </a:ext>
            </a:extLst>
          </p:cNvPr>
          <p:cNvSpPr>
            <a:spLocks noGrp="1"/>
          </p:cNvSpPr>
          <p:nvPr>
            <p:ph type="body" sz="quarter" idx="112" hasCustomPrompt="1"/>
          </p:nvPr>
        </p:nvSpPr>
        <p:spPr>
          <a:xfrm>
            <a:off x="7663637"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35" name="Rectangle 34">
            <a:extLst>
              <a:ext uri="{FF2B5EF4-FFF2-40B4-BE49-F238E27FC236}">
                <a16:creationId xmlns:a16="http://schemas.microsoft.com/office/drawing/2014/main" id="{8DDA1505-E74F-057F-DBE5-1AFA71BA8EDF}"/>
              </a:ext>
              <a:ext uri="{C183D7F6-B498-43B3-948B-1728B52AA6E4}">
                <adec:decorative xmlns:adec="http://schemas.microsoft.com/office/drawing/2017/decorative" val="1"/>
              </a:ext>
            </a:extLst>
          </p:cNvPr>
          <p:cNvSpPr>
            <a:spLocks noChangeAspect="1"/>
          </p:cNvSpPr>
          <p:nvPr userDrawn="1"/>
        </p:nvSpPr>
        <p:spPr>
          <a:xfrm>
            <a:off x="8212277"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8349437"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11AE5B93-3A01-7A0A-8CDA-9184DE2B0855}"/>
              </a:ext>
            </a:extLst>
          </p:cNvPr>
          <p:cNvSpPr>
            <a:spLocks noGrp="1"/>
          </p:cNvSpPr>
          <p:nvPr>
            <p:ph type="body" sz="quarter" idx="73" hasCustomPrompt="1"/>
          </p:nvPr>
        </p:nvSpPr>
        <p:spPr>
          <a:xfrm>
            <a:off x="10040826"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5" name="Rectangle 4">
            <a:extLst>
              <a:ext uri="{FF2B5EF4-FFF2-40B4-BE49-F238E27FC236}">
                <a16:creationId xmlns:a16="http://schemas.microsoft.com/office/drawing/2014/main" id="{C6FB78EF-D7D9-7A84-F375-D5ECA61C9F27}"/>
              </a:ext>
              <a:ext uri="{C183D7F6-B498-43B3-948B-1728B52AA6E4}">
                <adec:decorative xmlns:adec="http://schemas.microsoft.com/office/drawing/2017/decorative" val="1"/>
              </a:ext>
            </a:extLst>
          </p:cNvPr>
          <p:cNvSpPr>
            <a:spLocks noChangeAspect="1"/>
          </p:cNvSpPr>
          <p:nvPr userDrawn="1"/>
        </p:nvSpPr>
        <p:spPr>
          <a:xfrm>
            <a:off x="10589466"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7663637"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29" name="Rectangle 28">
            <a:extLst>
              <a:ext uri="{FF2B5EF4-FFF2-40B4-BE49-F238E27FC236}">
                <a16:creationId xmlns:a16="http://schemas.microsoft.com/office/drawing/2014/main" id="{7C9C50DF-B16C-A869-F864-05ECC87211EC}"/>
              </a:ext>
              <a:ext uri="{C183D7F6-B498-43B3-948B-1728B52AA6E4}">
                <adec:decorative xmlns:adec="http://schemas.microsoft.com/office/drawing/2017/decorative" val="1"/>
              </a:ext>
            </a:extLst>
          </p:cNvPr>
          <p:cNvSpPr>
            <a:spLocks noChangeAspect="1"/>
          </p:cNvSpPr>
          <p:nvPr userDrawn="1"/>
        </p:nvSpPr>
        <p:spPr>
          <a:xfrm>
            <a:off x="8212277"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8349437"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Light </a:t>
            </a:r>
          </a:p>
        </p:txBody>
      </p:sp>
      <p:sp>
        <p:nvSpPr>
          <p:cNvPr id="6" name="Rectangle 5">
            <a:extLst>
              <a:ext uri="{FF2B5EF4-FFF2-40B4-BE49-F238E27FC236}">
                <a16:creationId xmlns:a16="http://schemas.microsoft.com/office/drawing/2014/main" id="{63CB2C6A-1139-D9E0-DA40-97444B6B2297}"/>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8000689"/>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 Right Section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69934B-0CB5-0D49-FFA1-2EB4D9C29E7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1">
            <a:extLst>
              <a:ext uri="{FF2B5EF4-FFF2-40B4-BE49-F238E27FC236}">
                <a16:creationId xmlns:a16="http://schemas.microsoft.com/office/drawing/2014/main" id="{D4E69E0E-8F34-42B7-1A54-A4D2EAAC0D4B}"/>
              </a:ext>
            </a:extLst>
          </p:cNvPr>
          <p:cNvSpPr>
            <a:spLocks noGrp="1"/>
          </p:cNvSpPr>
          <p:nvPr>
            <p:ph type="body" sz="quarter" idx="83" hasCustomPrompt="1"/>
          </p:nvPr>
        </p:nvSpPr>
        <p:spPr>
          <a:xfrm>
            <a:off x="8854440" y="5217130"/>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5" name="Text Placeholder 1">
            <a:extLst>
              <a:ext uri="{FF2B5EF4-FFF2-40B4-BE49-F238E27FC236}">
                <a16:creationId xmlns:a16="http://schemas.microsoft.com/office/drawing/2014/main" id="{7AABE081-7AEC-738A-6EC2-62B33242C9FF}"/>
              </a:ext>
            </a:extLst>
          </p:cNvPr>
          <p:cNvSpPr>
            <a:spLocks noGrp="1"/>
          </p:cNvSpPr>
          <p:nvPr>
            <p:ph type="body" sz="quarter" idx="84" hasCustomPrompt="1"/>
          </p:nvPr>
        </p:nvSpPr>
        <p:spPr>
          <a:xfrm>
            <a:off x="8854440" y="436941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4" name="Straight Connector 13">
            <a:extLst>
              <a:ext uri="{FF2B5EF4-FFF2-40B4-BE49-F238E27FC236}">
                <a16:creationId xmlns:a16="http://schemas.microsoft.com/office/drawing/2014/main" id="{9F973EE3-6951-733E-FD14-E211A5134380}"/>
              </a:ext>
              <a:ext uri="{C183D7F6-B498-43B3-948B-1728B52AA6E4}">
                <adec:decorative xmlns:adec="http://schemas.microsoft.com/office/drawing/2017/decorative" val="1"/>
              </a:ext>
            </a:extLst>
          </p:cNvPr>
          <p:cNvCxnSpPr>
            <a:cxnSpLocks/>
          </p:cNvCxnSpPr>
          <p:nvPr userDrawn="1"/>
        </p:nvCxnSpPr>
        <p:spPr>
          <a:xfrm>
            <a:off x="8122920" y="4188658"/>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2" name="Text Placeholder 1">
            <a:extLst>
              <a:ext uri="{FF2B5EF4-FFF2-40B4-BE49-F238E27FC236}">
                <a16:creationId xmlns:a16="http://schemas.microsoft.com/office/drawing/2014/main" id="{F6C70CBB-FEB5-3FB9-6833-FBC36D20C4DA}"/>
              </a:ext>
            </a:extLst>
          </p:cNvPr>
          <p:cNvSpPr>
            <a:spLocks noGrp="1"/>
          </p:cNvSpPr>
          <p:nvPr>
            <p:ph type="body" sz="quarter" idx="81" hasCustomPrompt="1"/>
          </p:nvPr>
        </p:nvSpPr>
        <p:spPr>
          <a:xfrm>
            <a:off x="10039905"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3" name="Text Placeholder 1">
            <a:extLst>
              <a:ext uri="{FF2B5EF4-FFF2-40B4-BE49-F238E27FC236}">
                <a16:creationId xmlns:a16="http://schemas.microsoft.com/office/drawing/2014/main" id="{62E000E1-BB22-EE4E-D88C-008641D2EDB4}"/>
              </a:ext>
            </a:extLst>
          </p:cNvPr>
          <p:cNvSpPr>
            <a:spLocks noGrp="1"/>
          </p:cNvSpPr>
          <p:nvPr>
            <p:ph type="body" sz="quarter" idx="82" hasCustomPrompt="1"/>
          </p:nvPr>
        </p:nvSpPr>
        <p:spPr>
          <a:xfrm>
            <a:off x="10039905"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5" name="Straight Connector 14">
            <a:extLst>
              <a:ext uri="{FF2B5EF4-FFF2-40B4-BE49-F238E27FC236}">
                <a16:creationId xmlns:a16="http://schemas.microsoft.com/office/drawing/2014/main" id="{AAB6A51D-0E77-3110-0E8E-94D46904B539}"/>
              </a:ext>
              <a:ext uri="{C183D7F6-B498-43B3-948B-1728B52AA6E4}">
                <adec:decorative xmlns:adec="http://schemas.microsoft.com/office/drawing/2017/decorative" val="1"/>
              </a:ext>
            </a:extLst>
          </p:cNvPr>
          <p:cNvCxnSpPr>
            <a:cxnSpLocks/>
          </p:cNvCxnSpPr>
          <p:nvPr userDrawn="1"/>
        </p:nvCxnSpPr>
        <p:spPr>
          <a:xfrm>
            <a:off x="9768840" y="2603190"/>
            <a:ext cx="0" cy="1234477"/>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1">
            <a:extLst>
              <a:ext uri="{FF2B5EF4-FFF2-40B4-BE49-F238E27FC236}">
                <a16:creationId xmlns:a16="http://schemas.microsoft.com/office/drawing/2014/main" id="{F43641B8-0134-3BC5-E5F8-3533C9C44BE4}"/>
              </a:ext>
            </a:extLst>
          </p:cNvPr>
          <p:cNvSpPr>
            <a:spLocks noGrp="1"/>
          </p:cNvSpPr>
          <p:nvPr>
            <p:ph type="body" sz="quarter" idx="79" hasCustomPrompt="1"/>
          </p:nvPr>
        </p:nvSpPr>
        <p:spPr>
          <a:xfrm>
            <a:off x="7654654"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1" name="Text Placeholder 1">
            <a:extLst>
              <a:ext uri="{FF2B5EF4-FFF2-40B4-BE49-F238E27FC236}">
                <a16:creationId xmlns:a16="http://schemas.microsoft.com/office/drawing/2014/main" id="{E55B2AA9-8261-14A4-4053-5F773944F2D2}"/>
              </a:ext>
            </a:extLst>
          </p:cNvPr>
          <p:cNvSpPr>
            <a:spLocks noGrp="1"/>
          </p:cNvSpPr>
          <p:nvPr>
            <p:ph type="body" sz="quarter" idx="80" hasCustomPrompt="1"/>
          </p:nvPr>
        </p:nvSpPr>
        <p:spPr>
          <a:xfrm>
            <a:off x="7654654"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D1CD0F43-70F2-690F-A4CF-001C24C63934}"/>
              </a:ext>
              <a:ext uri="{C183D7F6-B498-43B3-948B-1728B52AA6E4}">
                <adec:decorative xmlns:adec="http://schemas.microsoft.com/office/drawing/2017/decorative" val="1"/>
              </a:ext>
            </a:extLst>
          </p:cNvPr>
          <p:cNvCxnSpPr>
            <a:cxnSpLocks/>
          </p:cNvCxnSpPr>
          <p:nvPr userDrawn="1"/>
        </p:nvCxnSpPr>
        <p:spPr>
          <a:xfrm>
            <a:off x="8122920" y="2184709"/>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1">
            <a:extLst>
              <a:ext uri="{FF2B5EF4-FFF2-40B4-BE49-F238E27FC236}">
                <a16:creationId xmlns:a16="http://schemas.microsoft.com/office/drawing/2014/main" id="{C8497D38-F826-B48C-EF61-4FCD700EFC34}"/>
              </a:ext>
            </a:extLst>
          </p:cNvPr>
          <p:cNvSpPr>
            <a:spLocks noGrp="1"/>
          </p:cNvSpPr>
          <p:nvPr>
            <p:ph type="body" sz="quarter" idx="15" hasCustomPrompt="1"/>
          </p:nvPr>
        </p:nvSpPr>
        <p:spPr>
          <a:xfrm>
            <a:off x="8854440" y="159630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19" name="Text Placeholder 1">
            <a:extLst>
              <a:ext uri="{FF2B5EF4-FFF2-40B4-BE49-F238E27FC236}">
                <a16:creationId xmlns:a16="http://schemas.microsoft.com/office/drawing/2014/main" id="{EBBB8570-055F-ADB4-C35B-662F03614EF4}"/>
              </a:ext>
            </a:extLst>
          </p:cNvPr>
          <p:cNvSpPr>
            <a:spLocks noGrp="1"/>
          </p:cNvSpPr>
          <p:nvPr>
            <p:ph type="body" sz="quarter" idx="78" hasCustomPrompt="1"/>
          </p:nvPr>
        </p:nvSpPr>
        <p:spPr>
          <a:xfrm>
            <a:off x="8854440" y="748593"/>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38647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Blue</a:t>
            </a:r>
          </a:p>
        </p:txBody>
      </p:sp>
      <p:sp>
        <p:nvSpPr>
          <p:cNvPr id="5" name="Rectangle 4">
            <a:extLst>
              <a:ext uri="{FF2B5EF4-FFF2-40B4-BE49-F238E27FC236}">
                <a16:creationId xmlns:a16="http://schemas.microsoft.com/office/drawing/2014/main" id="{94DACA0D-3E47-B999-2DBC-2169FE68268C}"/>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700022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 Right Section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87BA86-B8D8-723F-96C6-043CFCBF316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7" name="Straight Connector 6">
            <a:extLst>
              <a:ext uri="{FF2B5EF4-FFF2-40B4-BE49-F238E27FC236}">
                <a16:creationId xmlns:a16="http://schemas.microsoft.com/office/drawing/2014/main" id="{C01491DC-40A5-AE96-DBEB-9D43A913E24C}"/>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30" name="Text Placeholder 1">
            <a:extLst>
              <a:ext uri="{FF2B5EF4-FFF2-40B4-BE49-F238E27FC236}">
                <a16:creationId xmlns:a16="http://schemas.microsoft.com/office/drawing/2014/main" id="{E734780F-B1F7-8093-6BFA-DBF5E98A8DBF}"/>
              </a:ext>
            </a:extLst>
          </p:cNvPr>
          <p:cNvSpPr>
            <a:spLocks noGrp="1"/>
          </p:cNvSpPr>
          <p:nvPr>
            <p:ph type="body" sz="quarter" idx="75" hasCustomPrompt="1"/>
          </p:nvPr>
        </p:nvSpPr>
        <p:spPr>
          <a:xfrm>
            <a:off x="10040826"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8" name="Picture Placeholder 3">
            <a:extLst>
              <a:ext uri="{FF2B5EF4-FFF2-40B4-BE49-F238E27FC236}">
                <a16:creationId xmlns:a16="http://schemas.microsoft.com/office/drawing/2014/main" id="{9B1E4D73-86E6-BCEB-557B-819B6C9F056E}"/>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10726626" y="464017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7" name="Text Placeholder 1">
            <a:extLst>
              <a:ext uri="{FF2B5EF4-FFF2-40B4-BE49-F238E27FC236}">
                <a16:creationId xmlns:a16="http://schemas.microsoft.com/office/drawing/2014/main" id="{C48FEB58-52CF-9881-3C87-1A5F54F52719}"/>
              </a:ext>
            </a:extLst>
          </p:cNvPr>
          <p:cNvSpPr>
            <a:spLocks noGrp="1"/>
          </p:cNvSpPr>
          <p:nvPr>
            <p:ph type="body" sz="quarter" idx="72" hasCustomPrompt="1"/>
          </p:nvPr>
        </p:nvSpPr>
        <p:spPr>
          <a:xfrm>
            <a:off x="7655575"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1" name="Text Placeholder 1">
            <a:extLst>
              <a:ext uri="{FF2B5EF4-FFF2-40B4-BE49-F238E27FC236}">
                <a16:creationId xmlns:a16="http://schemas.microsoft.com/office/drawing/2014/main" id="{6ADE3AC2-6CE4-81A2-4CC4-F8E887B119F0}"/>
              </a:ext>
            </a:extLst>
          </p:cNvPr>
          <p:cNvSpPr>
            <a:spLocks noGrp="1"/>
          </p:cNvSpPr>
          <p:nvPr>
            <p:ph type="body" sz="quarter" idx="76" hasCustomPrompt="1"/>
          </p:nvPr>
        </p:nvSpPr>
        <p:spPr>
          <a:xfrm>
            <a:off x="7655575" y="4520031"/>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68780146-1282-5A15-AA69-1D0B4C07A95C}"/>
              </a:ext>
              <a:ext uri="{C183D7F6-B498-43B3-948B-1728B52AA6E4}">
                <adec:decorative xmlns:adec="http://schemas.microsoft.com/office/drawing/2017/decorative" val="1"/>
              </a:ext>
            </a:extLst>
          </p:cNvPr>
          <p:cNvCxnSpPr>
            <a:cxnSpLocks/>
          </p:cNvCxnSpPr>
          <p:nvPr userDrawn="1"/>
        </p:nvCxnSpPr>
        <p:spPr>
          <a:xfrm flipH="1">
            <a:off x="10040826"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6AF58BB-49AF-774C-4107-01E91691FA27}"/>
              </a:ext>
              <a:ext uri="{C183D7F6-B498-43B3-948B-1728B52AA6E4}">
                <adec:decorative xmlns:adec="http://schemas.microsoft.com/office/drawing/2017/decorative" val="1"/>
              </a:ext>
            </a:extLst>
          </p:cNvPr>
          <p:cNvCxnSpPr>
            <a:cxnSpLocks/>
          </p:cNvCxnSpPr>
          <p:nvPr userDrawn="1"/>
        </p:nvCxnSpPr>
        <p:spPr>
          <a:xfrm flipH="1">
            <a:off x="7655575"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9" name="Text Placeholder 1">
            <a:extLst>
              <a:ext uri="{FF2B5EF4-FFF2-40B4-BE49-F238E27FC236}">
                <a16:creationId xmlns:a16="http://schemas.microsoft.com/office/drawing/2014/main" id="{51E41762-363F-2D4D-CEF1-DF1AEC27487C}"/>
              </a:ext>
            </a:extLst>
          </p:cNvPr>
          <p:cNvSpPr>
            <a:spLocks noGrp="1"/>
          </p:cNvSpPr>
          <p:nvPr>
            <p:ph type="body" sz="quarter" idx="74" hasCustomPrompt="1"/>
          </p:nvPr>
        </p:nvSpPr>
        <p:spPr>
          <a:xfrm>
            <a:off x="10040826"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2" name="Text Placeholder 1">
            <a:extLst>
              <a:ext uri="{FF2B5EF4-FFF2-40B4-BE49-F238E27FC236}">
                <a16:creationId xmlns:a16="http://schemas.microsoft.com/office/drawing/2014/main" id="{A7B23AF8-BAE7-6AC4-A040-89CC40E89D35}"/>
              </a:ext>
            </a:extLst>
          </p:cNvPr>
          <p:cNvSpPr>
            <a:spLocks noGrp="1"/>
          </p:cNvSpPr>
          <p:nvPr>
            <p:ph type="body" sz="quarter" idx="77" hasCustomPrompt="1"/>
          </p:nvPr>
        </p:nvSpPr>
        <p:spPr>
          <a:xfrm>
            <a:off x="10040826"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25" name="Text Placeholder 1">
            <a:extLst>
              <a:ext uri="{FF2B5EF4-FFF2-40B4-BE49-F238E27FC236}">
                <a16:creationId xmlns:a16="http://schemas.microsoft.com/office/drawing/2014/main" id="{48D1E3E2-E2E2-C211-5967-FDA2A599F3A8}"/>
              </a:ext>
            </a:extLst>
          </p:cNvPr>
          <p:cNvSpPr>
            <a:spLocks noGrp="1"/>
          </p:cNvSpPr>
          <p:nvPr>
            <p:ph type="body" sz="quarter" idx="71" hasCustomPrompt="1"/>
          </p:nvPr>
        </p:nvSpPr>
        <p:spPr>
          <a:xfrm>
            <a:off x="7655575"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4" name="Picture Placeholder 3">
            <a:extLst>
              <a:ext uri="{FF2B5EF4-FFF2-40B4-BE49-F238E27FC236}">
                <a16:creationId xmlns:a16="http://schemas.microsoft.com/office/drawing/2014/main" id="{6F41E365-3E1A-1051-DF3B-9DD0CB706720}"/>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341375" y="271393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0" name="Straight Connector 9">
            <a:extLst>
              <a:ext uri="{FF2B5EF4-FFF2-40B4-BE49-F238E27FC236}">
                <a16:creationId xmlns:a16="http://schemas.microsoft.com/office/drawing/2014/main" id="{876C7F50-4B7F-0141-08C4-5EF0D3F1788C}"/>
              </a:ext>
              <a:ext uri="{C183D7F6-B498-43B3-948B-1728B52AA6E4}">
                <adec:decorative xmlns:adec="http://schemas.microsoft.com/office/drawing/2017/decorative" val="1"/>
              </a:ext>
            </a:extLst>
          </p:cNvPr>
          <p:cNvCxnSpPr>
            <a:cxnSpLocks/>
          </p:cNvCxnSpPr>
          <p:nvPr userDrawn="1"/>
        </p:nvCxnSpPr>
        <p:spPr>
          <a:xfrm flipH="1">
            <a:off x="10040826"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8C80EB6-9393-ACD9-6D1A-BC134334A4A2}"/>
              </a:ext>
              <a:ext uri="{C183D7F6-B498-43B3-948B-1728B52AA6E4}">
                <adec:decorative xmlns:adec="http://schemas.microsoft.com/office/drawing/2017/decorative" val="1"/>
              </a:ext>
            </a:extLst>
          </p:cNvPr>
          <p:cNvCxnSpPr>
            <a:cxnSpLocks/>
          </p:cNvCxnSpPr>
          <p:nvPr userDrawn="1"/>
        </p:nvCxnSpPr>
        <p:spPr>
          <a:xfrm flipH="1">
            <a:off x="7655575"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8" name="Text Placeholder 1">
            <a:extLst>
              <a:ext uri="{FF2B5EF4-FFF2-40B4-BE49-F238E27FC236}">
                <a16:creationId xmlns:a16="http://schemas.microsoft.com/office/drawing/2014/main" id="{4A415084-E2FE-0FDE-5D79-3A42A6E315A6}"/>
              </a:ext>
            </a:extLst>
          </p:cNvPr>
          <p:cNvSpPr>
            <a:spLocks noGrp="1"/>
          </p:cNvSpPr>
          <p:nvPr>
            <p:ph type="body" sz="quarter" idx="73" hasCustomPrompt="1"/>
          </p:nvPr>
        </p:nvSpPr>
        <p:spPr>
          <a:xfrm>
            <a:off x="10040826"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9" name="Picture Placeholder 3">
            <a:extLst>
              <a:ext uri="{FF2B5EF4-FFF2-40B4-BE49-F238E27FC236}">
                <a16:creationId xmlns:a16="http://schemas.microsoft.com/office/drawing/2014/main" id="{F761EB3C-0F8A-6E95-E1C9-1E5F7162B1AA}"/>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6690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1">
            <a:extLst>
              <a:ext uri="{FF2B5EF4-FFF2-40B4-BE49-F238E27FC236}">
                <a16:creationId xmlns:a16="http://schemas.microsoft.com/office/drawing/2014/main" id="{3764DCD0-9962-28C3-C1A5-97A648139B6F}"/>
              </a:ext>
            </a:extLst>
          </p:cNvPr>
          <p:cNvSpPr>
            <a:spLocks noGrp="1"/>
          </p:cNvSpPr>
          <p:nvPr>
            <p:ph type="body" sz="quarter" idx="15" hasCustomPrompt="1"/>
          </p:nvPr>
        </p:nvSpPr>
        <p:spPr>
          <a:xfrm>
            <a:off x="7655575"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3" name="Text Placeholder 1">
            <a:extLst>
              <a:ext uri="{FF2B5EF4-FFF2-40B4-BE49-F238E27FC236}">
                <a16:creationId xmlns:a16="http://schemas.microsoft.com/office/drawing/2014/main" id="{A118213C-AE3E-2CA3-C051-F21DAAA28792}"/>
              </a:ext>
            </a:extLst>
          </p:cNvPr>
          <p:cNvSpPr>
            <a:spLocks noGrp="1"/>
          </p:cNvSpPr>
          <p:nvPr>
            <p:ph type="body" sz="quarter" idx="78" hasCustomPrompt="1"/>
          </p:nvPr>
        </p:nvSpPr>
        <p:spPr>
          <a:xfrm>
            <a:off x="7655575" y="54293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Dark</a:t>
            </a:r>
          </a:p>
        </p:txBody>
      </p:sp>
      <p:sp>
        <p:nvSpPr>
          <p:cNvPr id="5" name="Rectangle 4">
            <a:extLst>
              <a:ext uri="{FF2B5EF4-FFF2-40B4-BE49-F238E27FC236}">
                <a16:creationId xmlns:a16="http://schemas.microsoft.com/office/drawing/2014/main" id="{1E664151-0821-8FC4-68A5-8785B00A475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0126956"/>
      </p:ext>
    </p:extLst>
  </p:cSld>
  <p:clrMapOvr>
    <a:masterClrMapping/>
  </p:clrMapOvr>
  <p:extLst>
    <p:ext uri="{DCECCB84-F9BA-43D5-87BE-67443E8EF086}">
      <p15:sldGuideLst xmlns:p15="http://schemas.microsoft.com/office/powerpoint/2012/main">
        <p15:guide id="1" orient="horz" pos="187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 Time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4541FC-3485-C663-11DB-61C1391B14B6}"/>
              </a:ext>
              <a:ext uri="{C183D7F6-B498-43B3-948B-1728B52AA6E4}">
                <adec:decorative xmlns:adec="http://schemas.microsoft.com/office/drawing/2017/decorative" val="1"/>
              </a:ext>
            </a:extLst>
          </p:cNvPr>
          <p:cNvSpPr/>
          <p:nvPr userDrawn="1"/>
        </p:nvSpPr>
        <p:spPr>
          <a:xfrm>
            <a:off x="0" y="4000500"/>
            <a:ext cx="12192000" cy="28575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8" name="Text Placeholder 26">
            <a:extLst>
              <a:ext uri="{FF2B5EF4-FFF2-40B4-BE49-F238E27FC236}">
                <a16:creationId xmlns:a16="http://schemas.microsoft.com/office/drawing/2014/main" id="{E88F720F-86B1-38BF-F0D7-ADBA43F56518}"/>
              </a:ext>
            </a:extLst>
          </p:cNvPr>
          <p:cNvSpPr>
            <a:spLocks noGrp="1"/>
          </p:cNvSpPr>
          <p:nvPr>
            <p:ph type="body" sz="quarter" idx="90" hasCustomPrompt="1"/>
          </p:nvPr>
        </p:nvSpPr>
        <p:spPr>
          <a:xfrm>
            <a:off x="8856956"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7" name="Text Placeholder 26">
            <a:extLst>
              <a:ext uri="{FF2B5EF4-FFF2-40B4-BE49-F238E27FC236}">
                <a16:creationId xmlns:a16="http://schemas.microsoft.com/office/drawing/2014/main" id="{FE10F413-A382-ECF9-061E-64D17EF2B92E}"/>
              </a:ext>
            </a:extLst>
          </p:cNvPr>
          <p:cNvSpPr>
            <a:spLocks noGrp="1"/>
          </p:cNvSpPr>
          <p:nvPr>
            <p:ph type="body" sz="quarter" idx="89" hasCustomPrompt="1"/>
          </p:nvPr>
        </p:nvSpPr>
        <p:spPr>
          <a:xfrm>
            <a:off x="8856956"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6" name="Text Placeholder 15">
            <a:extLst>
              <a:ext uri="{FF2B5EF4-FFF2-40B4-BE49-F238E27FC236}">
                <a16:creationId xmlns:a16="http://schemas.microsoft.com/office/drawing/2014/main" id="{2739F55C-0D95-A153-5AD8-D5B5AC27E3CB}"/>
              </a:ext>
            </a:extLst>
          </p:cNvPr>
          <p:cNvSpPr>
            <a:spLocks noGrp="1"/>
          </p:cNvSpPr>
          <p:nvPr>
            <p:ph type="body" sz="quarter" idx="88" hasCustomPrompt="1"/>
          </p:nvPr>
        </p:nvSpPr>
        <p:spPr>
          <a:xfrm>
            <a:off x="8856958"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4. Subtitle</a:t>
            </a:r>
          </a:p>
        </p:txBody>
      </p:sp>
      <p:sp>
        <p:nvSpPr>
          <p:cNvPr id="25" name="Text Placeholder 26">
            <a:extLst>
              <a:ext uri="{FF2B5EF4-FFF2-40B4-BE49-F238E27FC236}">
                <a16:creationId xmlns:a16="http://schemas.microsoft.com/office/drawing/2014/main" id="{73B383F2-23FC-A746-EFB2-E7956E429A59}"/>
              </a:ext>
            </a:extLst>
          </p:cNvPr>
          <p:cNvSpPr>
            <a:spLocks noGrp="1"/>
          </p:cNvSpPr>
          <p:nvPr>
            <p:ph type="body" sz="quarter" idx="87" hasCustomPrompt="1"/>
          </p:nvPr>
        </p:nvSpPr>
        <p:spPr>
          <a:xfrm>
            <a:off x="6112977"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4" name="Text Placeholder 26">
            <a:extLst>
              <a:ext uri="{FF2B5EF4-FFF2-40B4-BE49-F238E27FC236}">
                <a16:creationId xmlns:a16="http://schemas.microsoft.com/office/drawing/2014/main" id="{B8470590-3217-7273-D44B-5E797210FE16}"/>
              </a:ext>
            </a:extLst>
          </p:cNvPr>
          <p:cNvSpPr>
            <a:spLocks noGrp="1"/>
          </p:cNvSpPr>
          <p:nvPr>
            <p:ph type="body" sz="quarter" idx="86" hasCustomPrompt="1"/>
          </p:nvPr>
        </p:nvSpPr>
        <p:spPr>
          <a:xfrm>
            <a:off x="6112977"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3" name="Text Placeholder 15">
            <a:extLst>
              <a:ext uri="{FF2B5EF4-FFF2-40B4-BE49-F238E27FC236}">
                <a16:creationId xmlns:a16="http://schemas.microsoft.com/office/drawing/2014/main" id="{6DEA776B-73CC-68A5-E32D-AB522D9696D1}"/>
              </a:ext>
            </a:extLst>
          </p:cNvPr>
          <p:cNvSpPr>
            <a:spLocks noGrp="1"/>
          </p:cNvSpPr>
          <p:nvPr>
            <p:ph type="body" sz="quarter" idx="85" hasCustomPrompt="1"/>
          </p:nvPr>
        </p:nvSpPr>
        <p:spPr>
          <a:xfrm>
            <a:off x="6112979"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3. Subtitle</a:t>
            </a:r>
          </a:p>
        </p:txBody>
      </p:sp>
      <p:sp>
        <p:nvSpPr>
          <p:cNvPr id="22" name="Text Placeholder 26">
            <a:extLst>
              <a:ext uri="{FF2B5EF4-FFF2-40B4-BE49-F238E27FC236}">
                <a16:creationId xmlns:a16="http://schemas.microsoft.com/office/drawing/2014/main" id="{FB51AAB9-1132-D06F-6F7E-1DF38666A454}"/>
              </a:ext>
            </a:extLst>
          </p:cNvPr>
          <p:cNvSpPr>
            <a:spLocks noGrp="1"/>
          </p:cNvSpPr>
          <p:nvPr>
            <p:ph type="body" sz="quarter" idx="84" hasCustomPrompt="1"/>
          </p:nvPr>
        </p:nvSpPr>
        <p:spPr>
          <a:xfrm>
            <a:off x="3368999"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1" name="Text Placeholder 26">
            <a:extLst>
              <a:ext uri="{FF2B5EF4-FFF2-40B4-BE49-F238E27FC236}">
                <a16:creationId xmlns:a16="http://schemas.microsoft.com/office/drawing/2014/main" id="{E4545B19-9CA8-CA73-A6EC-DF466167CE16}"/>
              </a:ext>
            </a:extLst>
          </p:cNvPr>
          <p:cNvSpPr>
            <a:spLocks noGrp="1"/>
          </p:cNvSpPr>
          <p:nvPr>
            <p:ph type="body" sz="quarter" idx="83" hasCustomPrompt="1"/>
          </p:nvPr>
        </p:nvSpPr>
        <p:spPr>
          <a:xfrm>
            <a:off x="3368999"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0" name="Text Placeholder 15">
            <a:extLst>
              <a:ext uri="{FF2B5EF4-FFF2-40B4-BE49-F238E27FC236}">
                <a16:creationId xmlns:a16="http://schemas.microsoft.com/office/drawing/2014/main" id="{92789435-C11E-163E-828A-959CC37DC673}"/>
              </a:ext>
            </a:extLst>
          </p:cNvPr>
          <p:cNvSpPr>
            <a:spLocks noGrp="1"/>
          </p:cNvSpPr>
          <p:nvPr>
            <p:ph type="body" sz="quarter" idx="82" hasCustomPrompt="1"/>
          </p:nvPr>
        </p:nvSpPr>
        <p:spPr>
          <a:xfrm>
            <a:off x="3369001"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2. Subtitle</a:t>
            </a:r>
          </a:p>
        </p:txBody>
      </p:sp>
      <p:sp>
        <p:nvSpPr>
          <p:cNvPr id="19" name="Text Placeholder 26">
            <a:extLst>
              <a:ext uri="{FF2B5EF4-FFF2-40B4-BE49-F238E27FC236}">
                <a16:creationId xmlns:a16="http://schemas.microsoft.com/office/drawing/2014/main" id="{B23215F5-8BC8-1DFB-1988-F3294F3491C9}"/>
              </a:ext>
            </a:extLst>
          </p:cNvPr>
          <p:cNvSpPr>
            <a:spLocks noGrp="1"/>
          </p:cNvSpPr>
          <p:nvPr>
            <p:ph type="body" sz="quarter" idx="81" hasCustomPrompt="1"/>
          </p:nvPr>
        </p:nvSpPr>
        <p:spPr>
          <a:xfrm>
            <a:off x="625020"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18" name="Text Placeholder 26">
            <a:extLst>
              <a:ext uri="{FF2B5EF4-FFF2-40B4-BE49-F238E27FC236}">
                <a16:creationId xmlns:a16="http://schemas.microsoft.com/office/drawing/2014/main" id="{54183AAC-4082-69D5-C353-73291FB279E8}"/>
              </a:ext>
            </a:extLst>
          </p:cNvPr>
          <p:cNvSpPr>
            <a:spLocks noGrp="1"/>
          </p:cNvSpPr>
          <p:nvPr>
            <p:ph type="body" sz="quarter" idx="79" hasCustomPrompt="1"/>
          </p:nvPr>
        </p:nvSpPr>
        <p:spPr>
          <a:xfrm>
            <a:off x="625020"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17" name="Text Placeholder 15">
            <a:extLst>
              <a:ext uri="{FF2B5EF4-FFF2-40B4-BE49-F238E27FC236}">
                <a16:creationId xmlns:a16="http://schemas.microsoft.com/office/drawing/2014/main" id="{AF639A52-971D-E950-84B3-A490D1A26AC3}"/>
              </a:ext>
            </a:extLst>
          </p:cNvPr>
          <p:cNvSpPr>
            <a:spLocks noGrp="1"/>
          </p:cNvSpPr>
          <p:nvPr>
            <p:ph type="body" sz="quarter" idx="19" hasCustomPrompt="1"/>
          </p:nvPr>
        </p:nvSpPr>
        <p:spPr>
          <a:xfrm>
            <a:off x="625022"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1. Subtitle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Timeline</a:t>
            </a:r>
          </a:p>
        </p:txBody>
      </p:sp>
      <p:sp>
        <p:nvSpPr>
          <p:cNvPr id="3" name="Copyright">
            <a:extLst>
              <a:ext uri="{FF2B5EF4-FFF2-40B4-BE49-F238E27FC236}">
                <a16:creationId xmlns:a16="http://schemas.microsoft.com/office/drawing/2014/main" id="{A72A2AE6-C867-6D98-E6C0-3D01F98353B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pic>
        <p:nvPicPr>
          <p:cNvPr id="6" name="Logo">
            <a:extLst>
              <a:ext uri="{FF2B5EF4-FFF2-40B4-BE49-F238E27FC236}">
                <a16:creationId xmlns:a16="http://schemas.microsoft.com/office/drawing/2014/main" id="{56C98FD5-F191-AD6C-FD89-4EACAE3B5643}"/>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34347650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 Image – Right 1">
    <p:spTree>
      <p:nvGrpSpPr>
        <p:cNvPr id="1" name=""/>
        <p:cNvGrpSpPr/>
        <p:nvPr/>
      </p:nvGrpSpPr>
      <p:grpSpPr>
        <a:xfrm>
          <a:off x="0" y="0"/>
          <a:ext cx="0" cy="0"/>
          <a:chOff x="0" y="0"/>
          <a:chExt cx="0" cy="0"/>
        </a:xfrm>
      </p:grpSpPr>
      <p:sp>
        <p:nvSpPr>
          <p:cNvPr id="20" name="Picture Placeholder 5">
            <a:extLst>
              <a:ext uri="{FF2B5EF4-FFF2-40B4-BE49-F238E27FC236}">
                <a16:creationId xmlns:a16="http://schemas.microsoft.com/office/drawing/2014/main" id="{3BAFC43B-593E-8E4F-B8EC-42FEF688B3E8}"/>
              </a:ext>
            </a:extLst>
          </p:cNvPr>
          <p:cNvSpPr>
            <a:spLocks noGrp="1"/>
          </p:cNvSpPr>
          <p:nvPr>
            <p:ph type="pic" sz="quarter" idx="17" hasCustomPrompt="1"/>
          </p:nvPr>
        </p:nvSpPr>
        <p:spPr>
          <a:xfrm>
            <a:off x="6462792" y="0"/>
            <a:ext cx="5729207" cy="68580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D2B820E-BE24-FDCD-A473-246C58582B99}"/>
              </a:ext>
            </a:extLst>
          </p:cNvPr>
          <p:cNvSpPr>
            <a:spLocks noGrp="1"/>
          </p:cNvSpPr>
          <p:nvPr>
            <p:ph type="body" sz="quarter" idx="44" hasCustomPrompt="1"/>
          </p:nvPr>
        </p:nvSpPr>
        <p:spPr>
          <a:xfrm>
            <a:off x="609600" y="2085396"/>
            <a:ext cx="5486400" cy="40868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8" name="Title Placeholder 3">
            <a:extLst>
              <a:ext uri="{FF2B5EF4-FFF2-40B4-BE49-F238E27FC236}">
                <a16:creationId xmlns:a16="http://schemas.microsoft.com/office/drawing/2014/main" id="{2B4A04F7-8446-0E44-3024-8C7EB3D149C3}"/>
              </a:ext>
            </a:extLst>
          </p:cNvPr>
          <p:cNvSpPr>
            <a:spLocks noGrp="1"/>
          </p:cNvSpPr>
          <p:nvPr>
            <p:ph type="title" hasCustomPrompt="1"/>
          </p:nvPr>
        </p:nvSpPr>
        <p:spPr>
          <a:xfrm>
            <a:off x="609600" y="1463040"/>
            <a:ext cx="5486400" cy="430887"/>
          </a:xfrm>
          <a:prstGeom prst="rect">
            <a:avLst/>
          </a:prstGeom>
        </p:spPr>
        <p:txBody>
          <a:bodyPr vert="horz" lIns="0" tIns="0" rIns="0" bIns="0" rtlCol="0" anchor="t" anchorCtr="0">
            <a:noAutofit/>
          </a:bodyPr>
          <a:lstStyle/>
          <a:p>
            <a:r>
              <a:rPr lang="en-US"/>
              <a:t>Content + Image Slide – Right 1</a:t>
            </a:r>
          </a:p>
        </p:txBody>
      </p:sp>
      <p:sp>
        <p:nvSpPr>
          <p:cNvPr id="7" name="Text Placeholder 1">
            <a:extLst>
              <a:ext uri="{FF2B5EF4-FFF2-40B4-BE49-F238E27FC236}">
                <a16:creationId xmlns:a16="http://schemas.microsoft.com/office/drawing/2014/main" id="{BCF78E33-EC6C-3FD2-6092-FB18FCEE925C}"/>
              </a:ext>
            </a:extLst>
          </p:cNvPr>
          <p:cNvSpPr>
            <a:spLocks noGrp="1"/>
          </p:cNvSpPr>
          <p:nvPr>
            <p:ph type="body" sz="quarter" idx="15" hasCustomPrompt="1"/>
          </p:nvPr>
        </p:nvSpPr>
        <p:spPr>
          <a:xfrm>
            <a:off x="609600" y="1097280"/>
            <a:ext cx="5486400"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2" name="Rectangle 1">
            <a:extLst>
              <a:ext uri="{FF2B5EF4-FFF2-40B4-BE49-F238E27FC236}">
                <a16:creationId xmlns:a16="http://schemas.microsoft.com/office/drawing/2014/main" id="{8A563917-B9D0-7A25-73F1-3BB30BEC324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2274695"/>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 1 Image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1759130"/>
            <a:ext cx="4140200" cy="441306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461760" y="697192"/>
            <a:ext cx="5117592" cy="5117592"/>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598" y="3390217"/>
            <a:ext cx="5486401" cy="235633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5" y="3027924"/>
            <a:ext cx="548640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7" y="1307592"/>
            <a:ext cx="5483131"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599" y="685800"/>
            <a:ext cx="5486399"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 Right 2</a:t>
            </a:r>
          </a:p>
        </p:txBody>
      </p:sp>
    </p:spTree>
    <p:extLst>
      <p:ext uri="{BB962C8B-B14F-4D97-AF65-F5344CB8AC3E}">
        <p14:creationId xmlns:p14="http://schemas.microsoft.com/office/powerpoint/2010/main" val="41193887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 2 Images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620890"/>
            <a:ext cx="3645186" cy="537687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0" name="Picture Placeholder 19">
            <a:extLst>
              <a:ext uri="{FF2B5EF4-FFF2-40B4-BE49-F238E27FC236}">
                <a16:creationId xmlns:a16="http://schemas.microsoft.com/office/drawing/2014/main" id="{5BCC5AC5-2260-3CA2-0394-7830BDA53B29}"/>
              </a:ext>
            </a:extLst>
          </p:cNvPr>
          <p:cNvSpPr>
            <a:spLocks noGrp="1"/>
          </p:cNvSpPr>
          <p:nvPr>
            <p:ph type="pic" sz="quarter" idx="18" hasCustomPrompt="1"/>
          </p:nvPr>
        </p:nvSpPr>
        <p:spPr>
          <a:xfrm>
            <a:off x="7991341" y="304800"/>
            <a:ext cx="3895859" cy="5207357"/>
          </a:xfrm>
          <a:custGeom>
            <a:avLst/>
            <a:gdLst>
              <a:gd name="connsiteX0" fmla="*/ 0 w 3746500"/>
              <a:gd name="connsiteY0" fmla="*/ 0 h 5376876"/>
              <a:gd name="connsiteX1" fmla="*/ 3746500 w 3746500"/>
              <a:gd name="connsiteY1" fmla="*/ 0 h 5376876"/>
              <a:gd name="connsiteX2" fmla="*/ 3746500 w 3746500"/>
              <a:gd name="connsiteY2" fmla="*/ 5376876 h 5376876"/>
              <a:gd name="connsiteX3" fmla="*/ 965669 w 3746500"/>
              <a:gd name="connsiteY3" fmla="*/ 5376876 h 5376876"/>
              <a:gd name="connsiteX4" fmla="*/ 965669 w 3746500"/>
              <a:gd name="connsiteY4" fmla="*/ 3429000 h 5376876"/>
              <a:gd name="connsiteX5" fmla="*/ 0 w 3746500"/>
              <a:gd name="connsiteY5" fmla="*/ 3429000 h 537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0" h="5376876">
                <a:moveTo>
                  <a:pt x="0" y="0"/>
                </a:moveTo>
                <a:lnTo>
                  <a:pt x="3746500" y="0"/>
                </a:lnTo>
                <a:lnTo>
                  <a:pt x="3746500" y="5376876"/>
                </a:lnTo>
                <a:lnTo>
                  <a:pt x="965669" y="5376876"/>
                </a:lnTo>
                <a:lnTo>
                  <a:pt x="965669" y="3429000"/>
                </a:lnTo>
                <a:lnTo>
                  <a:pt x="0" y="3429000"/>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850784" y="3609735"/>
            <a:ext cx="2160736" cy="2562465"/>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600" y="3390216"/>
            <a:ext cx="5486400" cy="2781983"/>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6" y="3027924"/>
            <a:ext cx="548640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8" y="1307592"/>
            <a:ext cx="5483352"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600" y="685800"/>
            <a:ext cx="54864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 Right 3</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2562930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 Image –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78514E-6E91-7FC5-AA20-4989E81AB5B7}"/>
              </a:ext>
              <a:ext uri="{C183D7F6-B498-43B3-948B-1728B52AA6E4}">
                <adec:decorative xmlns:adec="http://schemas.microsoft.com/office/drawing/2017/decorative" val="1"/>
              </a:ext>
            </a:extLst>
          </p:cNvPr>
          <p:cNvSpPr/>
          <p:nvPr userDrawn="1"/>
        </p:nvSpPr>
        <p:spPr>
          <a:xfrm>
            <a:off x="7725509" y="1"/>
            <a:ext cx="4466492" cy="6858000"/>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FDB6DD0-512D-5340-377E-CDB2A900C70C}"/>
              </a:ext>
              <a:ext uri="{C183D7F6-B498-43B3-948B-1728B52AA6E4}">
                <adec:decorative xmlns:adec="http://schemas.microsoft.com/office/drawing/2017/decorative" val="1"/>
              </a:ext>
            </a:extLst>
          </p:cNvPr>
          <p:cNvSpPr/>
          <p:nvPr userDrawn="1"/>
        </p:nvSpPr>
        <p:spPr>
          <a:xfrm>
            <a:off x="7725508" y="4807224"/>
            <a:ext cx="4466492" cy="2050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Logo">
            <a:extLst>
              <a:ext uri="{FF2B5EF4-FFF2-40B4-BE49-F238E27FC236}">
                <a16:creationId xmlns:a16="http://schemas.microsoft.com/office/drawing/2014/main" id="{3F669B34-A853-8B7C-64DB-05CAC5B2304C}"/>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2">
            <a:extLst>
              <a:ext uri="{FF2B5EF4-FFF2-40B4-BE49-F238E27FC236}">
                <a16:creationId xmlns:a16="http://schemas.microsoft.com/office/drawing/2014/main" id="{6B1B572C-6E73-9FC8-AAA5-6CA732FD18F6}"/>
              </a:ext>
            </a:extLst>
          </p:cNvPr>
          <p:cNvSpPr>
            <a:spLocks noGrp="1"/>
          </p:cNvSpPr>
          <p:nvPr>
            <p:ph type="body" sz="quarter" idx="45" hasCustomPrompt="1"/>
          </p:nvPr>
        </p:nvSpPr>
        <p:spPr>
          <a:xfrm>
            <a:off x="8073194" y="5403758"/>
            <a:ext cx="3509206" cy="768441"/>
          </a:xfrm>
        </p:spPr>
        <p:txBody>
          <a:bodyPr anchor="t">
            <a:noAutofit/>
          </a:bodyPr>
          <a:lstStyle>
            <a:lvl1pPr marL="0" indent="0">
              <a:lnSpc>
                <a:spcPct val="100000"/>
              </a:lnSpc>
              <a:spcBef>
                <a:spcPts val="0"/>
              </a:spcBef>
              <a:spcAft>
                <a:spcPts val="0"/>
              </a:spcAft>
              <a:buFont typeface="Arial" panose="020B0604020202020204" pitchFamily="34" charset="0"/>
              <a:buNone/>
              <a:tabLst/>
              <a:defRPr sz="1000" b="0" i="0">
                <a:solidFill>
                  <a:schemeClr val="tx1"/>
                </a:solidFill>
                <a:latin typeface="Gibson" panose="02000000000000000000" pitchFamily="2" charset="77"/>
              </a:defRPr>
            </a:lvl1pPr>
          </a:lstStyle>
          <a:p>
            <a:pPr lvl="0"/>
            <a:r>
              <a:rPr lang="en-US"/>
              <a:t>Image Title</a:t>
            </a:r>
          </a:p>
        </p:txBody>
      </p:sp>
      <p:sp>
        <p:nvSpPr>
          <p:cNvPr id="20" name="Text Placeholder 2">
            <a:extLst>
              <a:ext uri="{FF2B5EF4-FFF2-40B4-BE49-F238E27FC236}">
                <a16:creationId xmlns:a16="http://schemas.microsoft.com/office/drawing/2014/main" id="{55230D6A-D7DE-43CD-4BBF-9359728E05C9}"/>
              </a:ext>
            </a:extLst>
          </p:cNvPr>
          <p:cNvSpPr>
            <a:spLocks noGrp="1"/>
          </p:cNvSpPr>
          <p:nvPr>
            <p:ph type="body" sz="quarter" idx="29" hasCustomPrompt="1"/>
          </p:nvPr>
        </p:nvSpPr>
        <p:spPr>
          <a:xfrm>
            <a:off x="8073194" y="5087693"/>
            <a:ext cx="3509206" cy="235379"/>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a:solidFill>
                  <a:schemeClr val="tx1"/>
                </a:solidFill>
                <a:latin typeface="Gibson Medium" panose="02000000000000000000" pitchFamily="2" charset="77"/>
              </a:defRPr>
            </a:lvl1pPr>
          </a:lstStyle>
          <a:p>
            <a:pPr lvl="0"/>
            <a:r>
              <a:rPr lang="en-US"/>
              <a:t>Image Title</a:t>
            </a:r>
          </a:p>
        </p:txBody>
      </p:sp>
      <p:sp>
        <p:nvSpPr>
          <p:cNvPr id="18" name="Picture Placeholder 17">
            <a:extLst>
              <a:ext uri="{FF2B5EF4-FFF2-40B4-BE49-F238E27FC236}">
                <a16:creationId xmlns:a16="http://schemas.microsoft.com/office/drawing/2014/main" id="{68F18A4C-23B1-B901-1C93-0BBF019A1DE5}"/>
              </a:ext>
            </a:extLst>
          </p:cNvPr>
          <p:cNvSpPr>
            <a:spLocks noGrp="1"/>
          </p:cNvSpPr>
          <p:nvPr>
            <p:ph type="pic" sz="quarter" idx="17" hasCustomPrompt="1"/>
          </p:nvPr>
        </p:nvSpPr>
        <p:spPr>
          <a:xfrm>
            <a:off x="6096001" y="685801"/>
            <a:ext cx="5486400" cy="5486399"/>
          </a:xfrm>
          <a:custGeom>
            <a:avLst/>
            <a:gdLst>
              <a:gd name="connsiteX0" fmla="*/ 0 w 5422717"/>
              <a:gd name="connsiteY0" fmla="*/ 0 h 5486399"/>
              <a:gd name="connsiteX1" fmla="*/ 5422717 w 5422717"/>
              <a:gd name="connsiteY1" fmla="*/ 0 h 5486399"/>
              <a:gd name="connsiteX2" fmla="*/ 5422717 w 5422717"/>
              <a:gd name="connsiteY2" fmla="*/ 4121423 h 5486399"/>
              <a:gd name="connsiteX3" fmla="*/ 1641232 w 5422717"/>
              <a:gd name="connsiteY3" fmla="*/ 4121423 h 5486399"/>
              <a:gd name="connsiteX4" fmla="*/ 1641232 w 5422717"/>
              <a:gd name="connsiteY4" fmla="*/ 5486399 h 5486399"/>
              <a:gd name="connsiteX5" fmla="*/ 0 w 5422717"/>
              <a:gd name="connsiteY5" fmla="*/ 5486399 h 54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2717" h="5486399">
                <a:moveTo>
                  <a:pt x="0" y="0"/>
                </a:moveTo>
                <a:lnTo>
                  <a:pt x="5422717" y="0"/>
                </a:lnTo>
                <a:lnTo>
                  <a:pt x="5422717" y="4121423"/>
                </a:lnTo>
                <a:lnTo>
                  <a:pt x="1641232" y="4121423"/>
                </a:lnTo>
                <a:lnTo>
                  <a:pt x="1641232" y="5486399"/>
                </a:lnTo>
                <a:lnTo>
                  <a:pt x="0" y="5486399"/>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4" name="Text Placeholder 1">
            <a:extLst>
              <a:ext uri="{FF2B5EF4-FFF2-40B4-BE49-F238E27FC236}">
                <a16:creationId xmlns:a16="http://schemas.microsoft.com/office/drawing/2014/main" id="{86635E68-1F58-077A-6ED4-F0F351F28B1E}"/>
              </a:ext>
            </a:extLst>
          </p:cNvPr>
          <p:cNvSpPr>
            <a:spLocks noGrp="1"/>
          </p:cNvSpPr>
          <p:nvPr>
            <p:ph type="body" sz="quarter" idx="44" hasCustomPrompt="1"/>
          </p:nvPr>
        </p:nvSpPr>
        <p:spPr>
          <a:xfrm>
            <a:off x="609600" y="2085397"/>
            <a:ext cx="4966252" cy="40868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BA155857-E004-0EF7-9BC2-6CCD8278DF21}"/>
              </a:ext>
            </a:extLst>
          </p:cNvPr>
          <p:cNvSpPr>
            <a:spLocks noGrp="1"/>
          </p:cNvSpPr>
          <p:nvPr>
            <p:ph type="title" hasCustomPrompt="1"/>
          </p:nvPr>
        </p:nvSpPr>
        <p:spPr>
          <a:xfrm>
            <a:off x="609600" y="1463040"/>
            <a:ext cx="4966252" cy="430887"/>
          </a:xfrm>
          <a:prstGeom prst="rect">
            <a:avLst/>
          </a:prstGeom>
        </p:spPr>
        <p:txBody>
          <a:bodyPr vert="horz" lIns="0" tIns="0" rIns="0" bIns="0" rtlCol="0" anchor="t" anchorCtr="0">
            <a:noAutofit/>
          </a:bodyPr>
          <a:lstStyle/>
          <a:p>
            <a:r>
              <a:rPr lang="en-US"/>
              <a:t>Content + Image Slide – Caption</a:t>
            </a:r>
          </a:p>
        </p:txBody>
      </p:sp>
      <p:sp>
        <p:nvSpPr>
          <p:cNvPr id="5" name="Text Placeholder 1">
            <a:extLst>
              <a:ext uri="{FF2B5EF4-FFF2-40B4-BE49-F238E27FC236}">
                <a16:creationId xmlns:a16="http://schemas.microsoft.com/office/drawing/2014/main" id="{1BD6D0C8-CFD2-4C22-7D87-7D166C711087}"/>
              </a:ext>
            </a:extLst>
          </p:cNvPr>
          <p:cNvSpPr>
            <a:spLocks noGrp="1"/>
          </p:cNvSpPr>
          <p:nvPr>
            <p:ph type="body" sz="quarter" idx="46" hasCustomPrompt="1"/>
          </p:nvPr>
        </p:nvSpPr>
        <p:spPr>
          <a:xfrm>
            <a:off x="609600" y="1097280"/>
            <a:ext cx="496625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2556A3BB-8BC1-84B2-B60B-E1FD83E6DEA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1740665"/>
      </p:ext>
    </p:extLst>
  </p:cSld>
  <p:clrMapOvr>
    <a:masterClrMapping/>
  </p:clrMapOvr>
  <p:extLst>
    <p:ext uri="{DCECCB84-F9BA-43D5-87BE-67443E8EF086}">
      <p15:sldGuideLst xmlns:p15="http://schemas.microsoft.com/office/powerpoint/2012/main">
        <p15:guide id="1" orient="horz" pos="672">
          <p15:clr>
            <a:srgbClr val="FBAE40"/>
          </p15:clr>
        </p15:guide>
        <p15:guide id="2" pos="62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 Image – Lef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77C9D6-7D62-B68E-90DF-3592DB6004FF}"/>
              </a:ext>
              <a:ext uri="{C183D7F6-B498-43B3-948B-1728B52AA6E4}">
                <adec:decorative xmlns:adec="http://schemas.microsoft.com/office/drawing/2017/decorative" val="1"/>
              </a:ext>
            </a:extLst>
          </p:cNvPr>
          <p:cNvSpPr/>
          <p:nvPr userDrawn="1"/>
        </p:nvSpPr>
        <p:spPr>
          <a:xfrm>
            <a:off x="0" y="4579749"/>
            <a:ext cx="4089380" cy="22782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pyright">
            <a:extLst>
              <a:ext uri="{FF2B5EF4-FFF2-40B4-BE49-F238E27FC236}">
                <a16:creationId xmlns:a16="http://schemas.microsoft.com/office/drawing/2014/main" id="{AEB8A4DF-1492-856E-00F5-B1BAAB91436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8" name="Picture Placeholder 5">
            <a:extLst>
              <a:ext uri="{FF2B5EF4-FFF2-40B4-BE49-F238E27FC236}">
                <a16:creationId xmlns:a16="http://schemas.microsoft.com/office/drawing/2014/main" id="{6E4D30A7-A77A-EC41-86CB-BB184D2699F6}"/>
              </a:ext>
            </a:extLst>
          </p:cNvPr>
          <p:cNvSpPr>
            <a:spLocks noGrp="1"/>
          </p:cNvSpPr>
          <p:nvPr>
            <p:ph type="pic" sz="quarter" idx="17" hasCustomPrompt="1"/>
          </p:nvPr>
        </p:nvSpPr>
        <p:spPr>
          <a:xfrm>
            <a:off x="609600" y="685801"/>
            <a:ext cx="3980908" cy="54864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5" name="Text Placeholder 1">
            <a:extLst>
              <a:ext uri="{FF2B5EF4-FFF2-40B4-BE49-F238E27FC236}">
                <a16:creationId xmlns:a16="http://schemas.microsoft.com/office/drawing/2014/main" id="{8210D1AC-A4A9-1560-8C5D-B23D0E468614}"/>
              </a:ext>
            </a:extLst>
          </p:cNvPr>
          <p:cNvSpPr>
            <a:spLocks noGrp="1"/>
          </p:cNvSpPr>
          <p:nvPr>
            <p:ph type="body" sz="quarter" idx="44" hasCustomPrompt="1"/>
          </p:nvPr>
        </p:nvSpPr>
        <p:spPr>
          <a:xfrm>
            <a:off x="5200108" y="2656186"/>
            <a:ext cx="6382292" cy="351601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73DCE5A2-BF0E-610B-3A2E-D9EAFD41255C}"/>
              </a:ext>
            </a:extLst>
          </p:cNvPr>
          <p:cNvSpPr>
            <a:spLocks noGrp="1"/>
          </p:cNvSpPr>
          <p:nvPr>
            <p:ph type="title" hasCustomPrompt="1"/>
          </p:nvPr>
        </p:nvSpPr>
        <p:spPr>
          <a:xfrm>
            <a:off x="5200108" y="2039298"/>
            <a:ext cx="6377142" cy="430887"/>
          </a:xfrm>
          <a:prstGeom prst="rect">
            <a:avLst/>
          </a:prstGeom>
        </p:spPr>
        <p:txBody>
          <a:bodyPr vert="horz" lIns="0" tIns="0" rIns="0" bIns="0" rtlCol="0" anchor="t" anchorCtr="0">
            <a:normAutofit/>
          </a:bodyPr>
          <a:lstStyle/>
          <a:p>
            <a:r>
              <a:rPr lang="en-US"/>
              <a:t>Content + Image Slide Title – Left 1</a:t>
            </a:r>
          </a:p>
        </p:txBody>
      </p:sp>
      <p:sp>
        <p:nvSpPr>
          <p:cNvPr id="3" name="Text Placeholder 1">
            <a:extLst>
              <a:ext uri="{FF2B5EF4-FFF2-40B4-BE49-F238E27FC236}">
                <a16:creationId xmlns:a16="http://schemas.microsoft.com/office/drawing/2014/main" id="{9CEC233C-7FEC-204D-D3CD-715657EAC09E}"/>
              </a:ext>
            </a:extLst>
          </p:cNvPr>
          <p:cNvSpPr>
            <a:spLocks noGrp="1"/>
          </p:cNvSpPr>
          <p:nvPr>
            <p:ph type="body" sz="quarter" idx="71" hasCustomPrompt="1"/>
          </p:nvPr>
        </p:nvSpPr>
        <p:spPr>
          <a:xfrm>
            <a:off x="5200108" y="1570037"/>
            <a:ext cx="637714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4" name="Rectangle 3">
            <a:extLst>
              <a:ext uri="{FF2B5EF4-FFF2-40B4-BE49-F238E27FC236}">
                <a16:creationId xmlns:a16="http://schemas.microsoft.com/office/drawing/2014/main" id="{7144109F-1AF1-74FA-5B9D-6AF269BFA545}"/>
              </a:ext>
              <a:ext uri="{C183D7F6-B498-43B3-948B-1728B52AA6E4}">
                <adec:decorative xmlns:adec="http://schemas.microsoft.com/office/drawing/2017/decorative" val="1"/>
              </a:ext>
            </a:extLst>
          </p:cNvPr>
          <p:cNvSpPr/>
          <p:nvPr userDrawn="1"/>
        </p:nvSpPr>
        <p:spPr>
          <a:xfrm>
            <a:off x="5200108" y="1301949"/>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3342210497"/>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 Image – 2 Images">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5E9B962D-E37A-719B-0E40-3CB4039853EF}"/>
              </a:ext>
            </a:extLst>
          </p:cNvPr>
          <p:cNvSpPr>
            <a:spLocks noGrp="1"/>
          </p:cNvSpPr>
          <p:nvPr>
            <p:ph type="body" sz="quarter" idx="82" hasCustomPrompt="1"/>
          </p:nvPr>
        </p:nvSpPr>
        <p:spPr>
          <a:xfrm>
            <a:off x="6417160" y="5216080"/>
            <a:ext cx="5165240"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6" name="Text Placeholder 15">
            <a:extLst>
              <a:ext uri="{FF2B5EF4-FFF2-40B4-BE49-F238E27FC236}">
                <a16:creationId xmlns:a16="http://schemas.microsoft.com/office/drawing/2014/main" id="{45CEDC61-8B94-B777-A7CE-DB0C746F304A}"/>
              </a:ext>
            </a:extLst>
          </p:cNvPr>
          <p:cNvSpPr>
            <a:spLocks noGrp="1"/>
          </p:cNvSpPr>
          <p:nvPr>
            <p:ph type="body" sz="quarter" idx="80" hasCustomPrompt="1"/>
          </p:nvPr>
        </p:nvSpPr>
        <p:spPr>
          <a:xfrm>
            <a:off x="6417732" y="4853787"/>
            <a:ext cx="516524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6417731" y="2447226"/>
            <a:ext cx="5166360"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8" name="Text Placeholder 1">
            <a:extLst>
              <a:ext uri="{FF2B5EF4-FFF2-40B4-BE49-F238E27FC236}">
                <a16:creationId xmlns:a16="http://schemas.microsoft.com/office/drawing/2014/main" id="{8D3DFBBF-187F-D65E-41C4-BF0F62FF102D}"/>
              </a:ext>
            </a:extLst>
          </p:cNvPr>
          <p:cNvSpPr>
            <a:spLocks noGrp="1"/>
          </p:cNvSpPr>
          <p:nvPr>
            <p:ph type="body" sz="quarter" idx="81" hasCustomPrompt="1"/>
          </p:nvPr>
        </p:nvSpPr>
        <p:spPr>
          <a:xfrm>
            <a:off x="609599" y="5216080"/>
            <a:ext cx="5165241"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5" name="Text Placeholder 15">
            <a:extLst>
              <a:ext uri="{FF2B5EF4-FFF2-40B4-BE49-F238E27FC236}">
                <a16:creationId xmlns:a16="http://schemas.microsoft.com/office/drawing/2014/main" id="{4351BEC9-2D7F-6E50-8DDA-A6B7883CAA50}"/>
              </a:ext>
            </a:extLst>
          </p:cNvPr>
          <p:cNvSpPr>
            <a:spLocks noGrp="1"/>
          </p:cNvSpPr>
          <p:nvPr>
            <p:ph type="body" sz="quarter" idx="19" hasCustomPrompt="1"/>
          </p:nvPr>
        </p:nvSpPr>
        <p:spPr>
          <a:xfrm>
            <a:off x="611835" y="4853787"/>
            <a:ext cx="51652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5166359"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2" name="Text Placeholder 26">
            <a:extLst>
              <a:ext uri="{FF2B5EF4-FFF2-40B4-BE49-F238E27FC236}">
                <a16:creationId xmlns:a16="http://schemas.microsoft.com/office/drawing/2014/main" id="{086AA882-C984-D24F-C253-7237AF13C455}"/>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800"/>
            <a:ext cx="10972799" cy="4825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2 Images</a:t>
            </a:r>
          </a:p>
        </p:txBody>
      </p:sp>
    </p:spTree>
    <p:extLst>
      <p:ext uri="{BB962C8B-B14F-4D97-AF65-F5344CB8AC3E}">
        <p14:creationId xmlns:p14="http://schemas.microsoft.com/office/powerpoint/2010/main" val="38359655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 Image – 3 Images">
    <p:spTree>
      <p:nvGrpSpPr>
        <p:cNvPr id="1" name=""/>
        <p:cNvGrpSpPr/>
        <p:nvPr/>
      </p:nvGrpSpPr>
      <p:grpSpPr>
        <a:xfrm>
          <a:off x="0" y="0"/>
          <a:ext cx="0" cy="0"/>
          <a:chOff x="0" y="0"/>
          <a:chExt cx="0" cy="0"/>
        </a:xfrm>
      </p:grpSpPr>
      <p:sp>
        <p:nvSpPr>
          <p:cNvPr id="22" name="Text Placeholder 1">
            <a:extLst>
              <a:ext uri="{FF2B5EF4-FFF2-40B4-BE49-F238E27FC236}">
                <a16:creationId xmlns:a16="http://schemas.microsoft.com/office/drawing/2014/main" id="{8C911AB9-CEDD-51BE-BA20-00C096108C1A}"/>
              </a:ext>
            </a:extLst>
          </p:cNvPr>
          <p:cNvSpPr>
            <a:spLocks noGrp="1"/>
          </p:cNvSpPr>
          <p:nvPr>
            <p:ph type="body" sz="quarter" idx="86" hasCustomPrompt="1"/>
          </p:nvPr>
        </p:nvSpPr>
        <p:spPr>
          <a:xfrm>
            <a:off x="8384236"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21" name="Text Placeholder 15">
            <a:extLst>
              <a:ext uri="{FF2B5EF4-FFF2-40B4-BE49-F238E27FC236}">
                <a16:creationId xmlns:a16="http://schemas.microsoft.com/office/drawing/2014/main" id="{50435E7C-3AF7-5DC6-66AD-61626B72648B}"/>
              </a:ext>
            </a:extLst>
          </p:cNvPr>
          <p:cNvSpPr>
            <a:spLocks noGrp="1"/>
          </p:cNvSpPr>
          <p:nvPr>
            <p:ph type="body" sz="quarter" idx="85" hasCustomPrompt="1"/>
          </p:nvPr>
        </p:nvSpPr>
        <p:spPr>
          <a:xfrm>
            <a:off x="83842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8381996" y="2432367"/>
            <a:ext cx="3200404" cy="1828800"/>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8E252BB3-AC2F-16AE-8A47-9D25CA3BE1FE}"/>
              </a:ext>
            </a:extLst>
          </p:cNvPr>
          <p:cNvSpPr>
            <a:spLocks noGrp="1"/>
          </p:cNvSpPr>
          <p:nvPr>
            <p:ph type="body" sz="quarter" idx="84" hasCustomPrompt="1"/>
          </p:nvPr>
        </p:nvSpPr>
        <p:spPr>
          <a:xfrm>
            <a:off x="4493559"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9" name="Text Placeholder 15">
            <a:extLst>
              <a:ext uri="{FF2B5EF4-FFF2-40B4-BE49-F238E27FC236}">
                <a16:creationId xmlns:a16="http://schemas.microsoft.com/office/drawing/2014/main" id="{1797771D-8AB4-FC8F-F184-BD8EA4D4FCF1}"/>
              </a:ext>
            </a:extLst>
          </p:cNvPr>
          <p:cNvSpPr>
            <a:spLocks noGrp="1"/>
          </p:cNvSpPr>
          <p:nvPr>
            <p:ph type="body" sz="quarter" idx="83" hasCustomPrompt="1"/>
          </p:nvPr>
        </p:nvSpPr>
        <p:spPr>
          <a:xfrm>
            <a:off x="4493559"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7" name="Picture Placeholder 5">
            <a:extLst>
              <a:ext uri="{FF2B5EF4-FFF2-40B4-BE49-F238E27FC236}">
                <a16:creationId xmlns:a16="http://schemas.microsoft.com/office/drawing/2014/main" id="{EE3F6F6B-11AB-5B5B-394A-DBD24184E332}"/>
              </a:ext>
            </a:extLst>
          </p:cNvPr>
          <p:cNvSpPr>
            <a:spLocks noGrp="1"/>
          </p:cNvSpPr>
          <p:nvPr>
            <p:ph type="pic" sz="quarter" idx="81" hasCustomPrompt="1"/>
          </p:nvPr>
        </p:nvSpPr>
        <p:spPr>
          <a:xfrm>
            <a:off x="449355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77C521D9-CD6C-D3A0-84CA-127FA8C6FE91}"/>
              </a:ext>
            </a:extLst>
          </p:cNvPr>
          <p:cNvSpPr>
            <a:spLocks noGrp="1"/>
          </p:cNvSpPr>
          <p:nvPr>
            <p:ph type="body" sz="quarter" idx="82" hasCustomPrompt="1"/>
          </p:nvPr>
        </p:nvSpPr>
        <p:spPr>
          <a:xfrm>
            <a:off x="609600"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4" name="Text Placeholder 15">
            <a:extLst>
              <a:ext uri="{FF2B5EF4-FFF2-40B4-BE49-F238E27FC236}">
                <a16:creationId xmlns:a16="http://schemas.microsoft.com/office/drawing/2014/main" id="{F9DBF11C-25BB-B6EB-7A00-A314F5F422EA}"/>
              </a:ext>
            </a:extLst>
          </p:cNvPr>
          <p:cNvSpPr>
            <a:spLocks noGrp="1"/>
          </p:cNvSpPr>
          <p:nvPr>
            <p:ph type="body" sz="quarter" idx="19" hasCustomPrompt="1"/>
          </p:nvPr>
        </p:nvSpPr>
        <p:spPr>
          <a:xfrm>
            <a:off x="6118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3 Images</a:t>
            </a:r>
          </a:p>
        </p:txBody>
      </p:sp>
    </p:spTree>
    <p:extLst>
      <p:ext uri="{BB962C8B-B14F-4D97-AF65-F5344CB8AC3E}">
        <p14:creationId xmlns:p14="http://schemas.microsoft.com/office/powerpoint/2010/main" val="14956901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 Image – 4 Images">
    <p:spTree>
      <p:nvGrpSpPr>
        <p:cNvPr id="1" name=""/>
        <p:cNvGrpSpPr/>
        <p:nvPr/>
      </p:nvGrpSpPr>
      <p:grpSpPr>
        <a:xfrm>
          <a:off x="0" y="0"/>
          <a:ext cx="0" cy="0"/>
          <a:chOff x="0" y="0"/>
          <a:chExt cx="0" cy="0"/>
        </a:xfrm>
      </p:grpSpPr>
      <p:sp>
        <p:nvSpPr>
          <p:cNvPr id="26" name="Text Placeholder 1">
            <a:extLst>
              <a:ext uri="{FF2B5EF4-FFF2-40B4-BE49-F238E27FC236}">
                <a16:creationId xmlns:a16="http://schemas.microsoft.com/office/drawing/2014/main" id="{7DAD2D50-770D-A6FD-51B1-AAD81DD4C539}"/>
              </a:ext>
            </a:extLst>
          </p:cNvPr>
          <p:cNvSpPr>
            <a:spLocks noGrp="1"/>
          </p:cNvSpPr>
          <p:nvPr>
            <p:ph type="body" sz="quarter" idx="89" hasCustomPrompt="1"/>
          </p:nvPr>
        </p:nvSpPr>
        <p:spPr>
          <a:xfrm>
            <a:off x="916195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5" name="Text Placeholder 15">
            <a:extLst>
              <a:ext uri="{FF2B5EF4-FFF2-40B4-BE49-F238E27FC236}">
                <a16:creationId xmlns:a16="http://schemas.microsoft.com/office/drawing/2014/main" id="{2C5E437A-C0DF-5138-3DCE-7E2EF03D0468}"/>
              </a:ext>
            </a:extLst>
          </p:cNvPr>
          <p:cNvSpPr>
            <a:spLocks noGrp="1"/>
          </p:cNvSpPr>
          <p:nvPr>
            <p:ph type="body" sz="quarter" idx="88" hasCustomPrompt="1"/>
          </p:nvPr>
        </p:nvSpPr>
        <p:spPr>
          <a:xfrm>
            <a:off x="916418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2" name="Picture Placeholder 5">
            <a:extLst>
              <a:ext uri="{FF2B5EF4-FFF2-40B4-BE49-F238E27FC236}">
                <a16:creationId xmlns:a16="http://schemas.microsoft.com/office/drawing/2014/main" id="{C2C86487-950D-FDF6-17BE-E70F49BF8E81}"/>
              </a:ext>
            </a:extLst>
          </p:cNvPr>
          <p:cNvSpPr>
            <a:spLocks noGrp="1"/>
          </p:cNvSpPr>
          <p:nvPr>
            <p:ph type="pic" sz="quarter" idx="82" hasCustomPrompt="1"/>
          </p:nvPr>
        </p:nvSpPr>
        <p:spPr>
          <a:xfrm>
            <a:off x="9164625"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3" name="Text Placeholder 1">
            <a:extLst>
              <a:ext uri="{FF2B5EF4-FFF2-40B4-BE49-F238E27FC236}">
                <a16:creationId xmlns:a16="http://schemas.microsoft.com/office/drawing/2014/main" id="{A37123FC-E218-42DB-CFF1-1E7E22599F59}"/>
              </a:ext>
            </a:extLst>
          </p:cNvPr>
          <p:cNvSpPr>
            <a:spLocks noGrp="1"/>
          </p:cNvSpPr>
          <p:nvPr>
            <p:ph type="body" sz="quarter" idx="87" hasCustomPrompt="1"/>
          </p:nvPr>
        </p:nvSpPr>
        <p:spPr>
          <a:xfrm>
            <a:off x="6312949"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2" name="Text Placeholder 15">
            <a:extLst>
              <a:ext uri="{FF2B5EF4-FFF2-40B4-BE49-F238E27FC236}">
                <a16:creationId xmlns:a16="http://schemas.microsoft.com/office/drawing/2014/main" id="{3148E17C-3EAB-9688-D726-24F6AE3BF0D4}"/>
              </a:ext>
            </a:extLst>
          </p:cNvPr>
          <p:cNvSpPr>
            <a:spLocks noGrp="1"/>
          </p:cNvSpPr>
          <p:nvPr>
            <p:ph type="body" sz="quarter" idx="86" hasCustomPrompt="1"/>
          </p:nvPr>
        </p:nvSpPr>
        <p:spPr>
          <a:xfrm>
            <a:off x="6312949"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8" name="Picture Placeholder 5">
            <a:extLst>
              <a:ext uri="{FF2B5EF4-FFF2-40B4-BE49-F238E27FC236}">
                <a16:creationId xmlns:a16="http://schemas.microsoft.com/office/drawing/2014/main" id="{A3123758-E383-E2FA-3606-56D4F66CC936}"/>
              </a:ext>
            </a:extLst>
          </p:cNvPr>
          <p:cNvSpPr>
            <a:spLocks noGrp="1"/>
          </p:cNvSpPr>
          <p:nvPr>
            <p:ph type="pic" sz="quarter" idx="81" hasCustomPrompt="1"/>
          </p:nvPr>
        </p:nvSpPr>
        <p:spPr>
          <a:xfrm>
            <a:off x="6312949"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EFA13B7F-C592-706B-852E-E2A900E7CE6B}"/>
              </a:ext>
            </a:extLst>
          </p:cNvPr>
          <p:cNvSpPr>
            <a:spLocks noGrp="1"/>
          </p:cNvSpPr>
          <p:nvPr>
            <p:ph type="body" sz="quarter" idx="85" hasCustomPrompt="1"/>
          </p:nvPr>
        </p:nvSpPr>
        <p:spPr>
          <a:xfrm>
            <a:off x="3461274"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9" name="Text Placeholder 15">
            <a:extLst>
              <a:ext uri="{FF2B5EF4-FFF2-40B4-BE49-F238E27FC236}">
                <a16:creationId xmlns:a16="http://schemas.microsoft.com/office/drawing/2014/main" id="{ABDD33AB-8C79-72D4-4437-ECC3E30BE02B}"/>
              </a:ext>
            </a:extLst>
          </p:cNvPr>
          <p:cNvSpPr>
            <a:spLocks noGrp="1"/>
          </p:cNvSpPr>
          <p:nvPr>
            <p:ph type="body" sz="quarter" idx="84" hasCustomPrompt="1"/>
          </p:nvPr>
        </p:nvSpPr>
        <p:spPr>
          <a:xfrm>
            <a:off x="3461274"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3461274"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21AB6256-73B9-F654-35CD-B785754F191B}"/>
              </a:ext>
            </a:extLst>
          </p:cNvPr>
          <p:cNvSpPr>
            <a:spLocks noGrp="1"/>
          </p:cNvSpPr>
          <p:nvPr>
            <p:ph type="body" sz="quarter" idx="83" hasCustomPrompt="1"/>
          </p:nvPr>
        </p:nvSpPr>
        <p:spPr>
          <a:xfrm>
            <a:off x="60960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4" name="Text Placeholder 15">
            <a:extLst>
              <a:ext uri="{FF2B5EF4-FFF2-40B4-BE49-F238E27FC236}">
                <a16:creationId xmlns:a16="http://schemas.microsoft.com/office/drawing/2014/main" id="{28647001-380F-937E-5FD8-805D6B13F586}"/>
              </a:ext>
            </a:extLst>
          </p:cNvPr>
          <p:cNvSpPr>
            <a:spLocks noGrp="1"/>
          </p:cNvSpPr>
          <p:nvPr>
            <p:ph type="body" sz="quarter" idx="19" hasCustomPrompt="1"/>
          </p:nvPr>
        </p:nvSpPr>
        <p:spPr>
          <a:xfrm>
            <a:off x="61183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600" y="2447228"/>
            <a:ext cx="2430382" cy="1276504"/>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Title – 4 Images</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27362505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ote – Pull Quote">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D8013-A0DA-840F-9E3F-0A436A656A25}"/>
              </a:ext>
              <a:ext uri="{C183D7F6-B498-43B3-948B-1728B52AA6E4}">
                <adec:decorative xmlns:adec="http://schemas.microsoft.com/office/drawing/2017/decorative" val="1"/>
              </a:ext>
            </a:extLst>
          </p:cNvPr>
          <p:cNvSpPr/>
          <p:nvPr userDrawn="1"/>
        </p:nvSpPr>
        <p:spPr>
          <a:xfrm>
            <a:off x="6096000" y="0"/>
            <a:ext cx="6096000" cy="68736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Logo">
            <a:extLst>
              <a:ext uri="{FF2B5EF4-FFF2-40B4-BE49-F238E27FC236}">
                <a16:creationId xmlns:a16="http://schemas.microsoft.com/office/drawing/2014/main" id="{09DFBC84-A291-A587-7341-05F6296E0167}"/>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6" name="Text Placeholder 33">
            <a:extLst>
              <a:ext uri="{FF2B5EF4-FFF2-40B4-BE49-F238E27FC236}">
                <a16:creationId xmlns:a16="http://schemas.microsoft.com/office/drawing/2014/main" id="{C1BB89A2-F1CC-B32F-6451-99F84578DF56}"/>
              </a:ext>
            </a:extLst>
          </p:cNvPr>
          <p:cNvSpPr>
            <a:spLocks noGrp="1"/>
          </p:cNvSpPr>
          <p:nvPr>
            <p:ph type="body" sz="quarter" idx="76" hasCustomPrompt="1"/>
          </p:nvPr>
        </p:nvSpPr>
        <p:spPr>
          <a:xfrm>
            <a:off x="6705939" y="2155627"/>
            <a:ext cx="4876123" cy="3971228"/>
          </a:xfrm>
        </p:spPr>
        <p:txBody>
          <a:bodyPr anchor="t"/>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1"/>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marL="0" marR="0" lvl="0" indent="0" algn="ctr" defTabSz="914377" rtl="0" eaLnBrk="1" fontAlgn="auto" latinLnBrk="0" hangingPunct="1">
              <a:lnSpc>
                <a:spcPct val="100000"/>
              </a:lnSpc>
              <a:spcBef>
                <a:spcPct val="0"/>
              </a:spcBef>
              <a:spcAft>
                <a:spcPts val="800"/>
              </a:spcAft>
              <a:buClrTx/>
              <a:buSzTx/>
              <a:buFontTx/>
              <a:buNone/>
              <a:tabLst/>
              <a:defRPr/>
            </a:pPr>
            <a:r>
              <a:rPr lang="en-US"/>
              <a:t>Pull quote </a:t>
            </a:r>
            <a:r>
              <a:rPr lang="en-US" err="1"/>
              <a:t>urna</a:t>
            </a:r>
            <a:r>
              <a:rPr lang="en-US"/>
              <a:t> et pharetra pharetra </a:t>
            </a:r>
            <a:r>
              <a:rPr lang="en-US" err="1"/>
              <a:t>massa</a:t>
            </a:r>
            <a:r>
              <a:rPr lang="en-US"/>
              <a:t>. Lorem ipsum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a:t>
            </a:r>
          </a:p>
        </p:txBody>
      </p:sp>
      <p:sp>
        <p:nvSpPr>
          <p:cNvPr id="9" name="Picture Placeholder 3">
            <a:extLst>
              <a:ext uri="{FF2B5EF4-FFF2-40B4-BE49-F238E27FC236}">
                <a16:creationId xmlns:a16="http://schemas.microsoft.com/office/drawing/2014/main" id="{355164F1-9D09-C5B6-EAC5-A06EB67CBCA7}"/>
              </a:ext>
              <a:ext uri="{C183D7F6-B498-43B3-948B-1728B52AA6E4}">
                <adec:decorative xmlns:adec="http://schemas.microsoft.com/office/drawing/2017/decorative" val="1"/>
              </a:ext>
            </a:extLst>
          </p:cNvPr>
          <p:cNvSpPr>
            <a:spLocks noGrp="1" noChangeAspect="1"/>
          </p:cNvSpPr>
          <p:nvPr>
            <p:ph type="pic" sz="quarter" idx="78" hasCustomPrompt="1"/>
          </p:nvPr>
        </p:nvSpPr>
        <p:spPr>
          <a:xfrm>
            <a:off x="8843123" y="1214693"/>
            <a:ext cx="601755" cy="601755"/>
          </a:xfrm>
          <a:prstGeom prst="rect">
            <a:avLst/>
          </a:prstGeom>
          <a:noFill/>
        </p:spPr>
        <p:txBody>
          <a:bodyPr wrap="square" anchor="ctr">
            <a:noAutofit/>
          </a:bodyPr>
          <a:lstStyle>
            <a:lvl1pPr marL="0" indent="0" algn="ctr">
              <a:lnSpc>
                <a:spcPct val="120000"/>
              </a:lnSpc>
              <a:buNone/>
              <a:defRPr sz="1000" b="1" i="0">
                <a:solidFill>
                  <a:schemeClr val="bg1"/>
                </a:solidFill>
                <a:latin typeface="Gibson SemiBold" panose="02000000000000000000" pitchFamily="2" charset="77"/>
              </a:defRPr>
            </a:lvl1pPr>
          </a:lstStyle>
          <a:p>
            <a:r>
              <a:rPr lang="en-US"/>
              <a:t>ICON HERE</a:t>
            </a:r>
          </a:p>
        </p:txBody>
      </p:sp>
      <p:sp>
        <p:nvSpPr>
          <p:cNvPr id="18" name="Text Placeholder 26">
            <a:extLst>
              <a:ext uri="{FF2B5EF4-FFF2-40B4-BE49-F238E27FC236}">
                <a16:creationId xmlns:a16="http://schemas.microsoft.com/office/drawing/2014/main" id="{168E4ED4-C0B8-53AC-E9FF-A093DAFCF663}"/>
              </a:ext>
            </a:extLst>
          </p:cNvPr>
          <p:cNvSpPr>
            <a:spLocks noGrp="1"/>
          </p:cNvSpPr>
          <p:nvPr>
            <p:ph type="body" sz="quarter" idx="79" hasCustomPrompt="1"/>
          </p:nvPr>
        </p:nvSpPr>
        <p:spPr>
          <a:xfrm>
            <a:off x="609600" y="2155627"/>
            <a:ext cx="4890501" cy="3854219"/>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1" name="Title 7">
            <a:extLst>
              <a:ext uri="{FF2B5EF4-FFF2-40B4-BE49-F238E27FC236}">
                <a16:creationId xmlns:a16="http://schemas.microsoft.com/office/drawing/2014/main" id="{3D12E0DD-B826-9563-0FAE-B55656F9E194}"/>
              </a:ext>
            </a:extLst>
          </p:cNvPr>
          <p:cNvSpPr>
            <a:spLocks noGrp="1"/>
          </p:cNvSpPr>
          <p:nvPr>
            <p:ph type="title" hasCustomPrompt="1"/>
          </p:nvPr>
        </p:nvSpPr>
        <p:spPr>
          <a:xfrm>
            <a:off x="609598" y="1463040"/>
            <a:ext cx="4890503" cy="482599"/>
          </a:xfrm>
        </p:spPr>
        <p:txBody>
          <a:bodyPr/>
          <a:lstStyle>
            <a:lvl1pPr>
              <a:spcAft>
                <a:spcPts val="0"/>
              </a:spcAft>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Quote Slide Title – Pull Quote</a:t>
            </a:r>
          </a:p>
        </p:txBody>
      </p:sp>
      <p:sp>
        <p:nvSpPr>
          <p:cNvPr id="3" name="Text Placeholder 15">
            <a:extLst>
              <a:ext uri="{FF2B5EF4-FFF2-40B4-BE49-F238E27FC236}">
                <a16:creationId xmlns:a16="http://schemas.microsoft.com/office/drawing/2014/main" id="{29173304-5A9D-A098-3085-EDDD9B9C23B7}"/>
              </a:ext>
            </a:extLst>
          </p:cNvPr>
          <p:cNvSpPr>
            <a:spLocks noGrp="1"/>
          </p:cNvSpPr>
          <p:nvPr>
            <p:ph type="body" sz="quarter" idx="72" hasCustomPrompt="1"/>
          </p:nvPr>
        </p:nvSpPr>
        <p:spPr>
          <a:xfrm>
            <a:off x="609598" y="1093891"/>
            <a:ext cx="4890503" cy="241605"/>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14" name="Rectangle 13">
            <a:extLst>
              <a:ext uri="{FF2B5EF4-FFF2-40B4-BE49-F238E27FC236}">
                <a16:creationId xmlns:a16="http://schemas.microsoft.com/office/drawing/2014/main" id="{BC8E208A-CCEC-FC59-5D18-AE37BE444727}"/>
              </a:ext>
              <a:ext uri="{C183D7F6-B498-43B3-948B-1728B52AA6E4}">
                <adec:decorative xmlns:adec="http://schemas.microsoft.com/office/drawing/2017/decorative" val="1"/>
              </a:ext>
            </a:extLst>
          </p:cNvPr>
          <p:cNvSpPr/>
          <p:nvPr userDrawn="1"/>
        </p:nvSpPr>
        <p:spPr>
          <a:xfrm>
            <a:off x="609600"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6826783"/>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 Left Quote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5" name="Title 4">
            <a:extLst>
              <a:ext uri="{FF2B5EF4-FFF2-40B4-BE49-F238E27FC236}">
                <a16:creationId xmlns:a16="http://schemas.microsoft.com/office/drawing/2014/main" id="{99438057-ECDE-7C58-7C21-07D32A133A17}"/>
              </a:ext>
            </a:extLst>
          </p:cNvPr>
          <p:cNvSpPr>
            <a:spLocks noGrp="1"/>
          </p:cNvSpPr>
          <p:nvPr>
            <p:ph type="title" hasCustomPrompt="1"/>
          </p:nvPr>
        </p:nvSpPr>
        <p:spPr>
          <a:xfrm>
            <a:off x="609599" y="5008581"/>
            <a:ext cx="10972800" cy="768096"/>
          </a:xfrm>
        </p:spPr>
        <p:txBody>
          <a:bodyPr/>
          <a:lstStyle>
            <a:lvl1pPr>
              <a:lnSpc>
                <a:spcPct val="120000"/>
              </a:lnSpc>
              <a:spcAft>
                <a:spcPts val="600"/>
              </a:spcAft>
              <a:defRPr sz="1800" b="0" i="0" kern="900" spc="0" baseline="0">
                <a:solidFill>
                  <a:schemeClr val="tx1">
                    <a:alpha val="75000"/>
                  </a:schemeClr>
                </a:solidFill>
                <a:latin typeface="Gibson" panose="02000000000000000000" pitchFamily="2" charset="77"/>
              </a:defRPr>
            </a:lvl1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09"/>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4" name="Picture Placeholder 1">
            <a:extLst>
              <a:ext uri="{FF2B5EF4-FFF2-40B4-BE49-F238E27FC236}">
                <a16:creationId xmlns:a16="http://schemas.microsoft.com/office/drawing/2014/main" id="{135F1D9C-E1D1-3735-FB41-146C1036D947}"/>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329851914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ote – Left Quote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4" name="Title 3">
            <a:extLst>
              <a:ext uri="{FF2B5EF4-FFF2-40B4-BE49-F238E27FC236}">
                <a16:creationId xmlns:a16="http://schemas.microsoft.com/office/drawing/2014/main" id="{FEEF94C3-46CD-7CE3-DC4B-5E2FEA3B7AD8}"/>
              </a:ext>
            </a:extLst>
          </p:cNvPr>
          <p:cNvSpPr>
            <a:spLocks noGrp="1"/>
          </p:cNvSpPr>
          <p:nvPr>
            <p:ph type="title" hasCustomPrompt="1"/>
          </p:nvPr>
        </p:nvSpPr>
        <p:spPr>
          <a:xfrm>
            <a:off x="609600" y="5006745"/>
            <a:ext cx="10972800" cy="768096"/>
          </a:xfrm>
        </p:spPr>
        <p:txBody>
          <a:bodyPr/>
          <a:lstStyle>
            <a:lvl1pPr>
              <a:lnSpc>
                <a:spcPct val="120000"/>
              </a:lnSpc>
              <a:defRPr sz="1800" b="0" i="0" kern="900" spc="0" baseline="0">
                <a:solidFill>
                  <a:schemeClr val="tx2">
                    <a:alpha val="75109"/>
                  </a:schemeClr>
                </a:solidFill>
                <a:latin typeface="Gibson" panose="02000000000000000000" pitchFamily="2" charset="77"/>
              </a:defRPr>
            </a:lvl1pPr>
          </a:lstStyle>
          <a:p>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10"/>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2" name="Picture Placeholder 1">
            <a:extLst>
              <a:ext uri="{FF2B5EF4-FFF2-40B4-BE49-F238E27FC236}">
                <a16:creationId xmlns:a16="http://schemas.microsoft.com/office/drawing/2014/main" id="{660CC789-7C15-D593-A66C-74D6DA3BD0C6}"/>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24671053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 Centered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41483"/>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6" name="Text Placeholder 26">
            <a:extLst>
              <a:ext uri="{FF2B5EF4-FFF2-40B4-BE49-F238E27FC236}">
                <a16:creationId xmlns:a16="http://schemas.microsoft.com/office/drawing/2014/main" id="{00366B8A-A069-F747-5401-3ADCC96A598D}"/>
              </a:ext>
            </a:extLst>
          </p:cNvPr>
          <p:cNvSpPr>
            <a:spLocks noGrp="1"/>
          </p:cNvSpPr>
          <p:nvPr>
            <p:ph type="body" sz="quarter" idx="70" hasCustomPrompt="1"/>
          </p:nvPr>
        </p:nvSpPr>
        <p:spPr>
          <a:xfrm>
            <a:off x="609601" y="5382811"/>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2" y="2043675"/>
            <a:ext cx="10978598"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ECE231B-D7B2-F0B6-9C34-797596E08431}"/>
              </a:ext>
            </a:extLst>
          </p:cNvPr>
          <p:cNvSpPr>
            <a:spLocks noGrp="1"/>
          </p:cNvSpPr>
          <p:nvPr>
            <p:ph type="title" hasCustomPrompt="1"/>
          </p:nvPr>
        </p:nvSpPr>
        <p:spPr>
          <a:xfrm>
            <a:off x="606702" y="707093"/>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280572308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e – Centered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4" name="Text Placeholder 26">
            <a:extLst>
              <a:ext uri="{FF2B5EF4-FFF2-40B4-BE49-F238E27FC236}">
                <a16:creationId xmlns:a16="http://schemas.microsoft.com/office/drawing/2014/main" id="{1EE06416-3FB3-9581-66DD-E9EEED69E81E}"/>
              </a:ext>
            </a:extLst>
          </p:cNvPr>
          <p:cNvSpPr>
            <a:spLocks noGrp="1"/>
          </p:cNvSpPr>
          <p:nvPr>
            <p:ph type="body" sz="quarter" idx="72" hasCustomPrompt="1"/>
          </p:nvPr>
        </p:nvSpPr>
        <p:spPr>
          <a:xfrm>
            <a:off x="609600"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5" name="Text Placeholder 33">
            <a:extLst>
              <a:ext uri="{FF2B5EF4-FFF2-40B4-BE49-F238E27FC236}">
                <a16:creationId xmlns:a16="http://schemas.microsoft.com/office/drawing/2014/main" id="{E3E6DE7A-DFCE-22AE-303A-5F88A19D5C84}"/>
              </a:ext>
            </a:extLst>
          </p:cNvPr>
          <p:cNvSpPr>
            <a:spLocks noGrp="1"/>
          </p:cNvSpPr>
          <p:nvPr>
            <p:ph type="body" sz="quarter" idx="73" hasCustomPrompt="1"/>
          </p:nvPr>
        </p:nvSpPr>
        <p:spPr>
          <a:xfrm>
            <a:off x="606701" y="2043264"/>
            <a:ext cx="10978598" cy="2953739"/>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3AC5F81-0B58-C763-46B8-EDE69C3B156F}"/>
              </a:ext>
            </a:extLst>
          </p:cNvPr>
          <p:cNvSpPr>
            <a:spLocks noGrp="1"/>
          </p:cNvSpPr>
          <p:nvPr>
            <p:ph type="title" hasCustomPrompt="1"/>
          </p:nvPr>
        </p:nvSpPr>
        <p:spPr>
          <a:xfrm>
            <a:off x="609600" y="707504"/>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88074933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Quote – Centered with Chevron (Gray)">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8D1306-D4FD-CF77-87FB-8A1896E7792A}"/>
              </a:ext>
              <a:ext uri="{C183D7F6-B498-43B3-948B-1728B52AA6E4}">
                <adec:decorative xmlns:adec="http://schemas.microsoft.com/office/drawing/2017/decorative" val="1"/>
              </a:ext>
            </a:extLst>
          </p:cNvPr>
          <p:cNvPicPr>
            <a:picLocks noChangeAspect="1"/>
          </p:cNvPicPr>
          <p:nvPr userDrawn="1"/>
        </p:nvPicPr>
        <p:blipFill rotWithShape="1">
          <a:blip r:embed="rId2">
            <a:alphaModFix amt="14000"/>
          </a:blip>
          <a:srcRect l="12451" t="48856" r="14028" b="-13027"/>
          <a:stretch/>
        </p:blipFill>
        <p:spPr>
          <a:xfrm>
            <a:off x="0" y="0"/>
            <a:ext cx="12192001" cy="6413468"/>
          </a:xfrm>
          <a:prstGeom prst="rect">
            <a:avLst/>
          </a:prstGeom>
        </p:spPr>
      </p:pic>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5" name="Text Placeholder 26">
            <a:extLst>
              <a:ext uri="{FF2B5EF4-FFF2-40B4-BE49-F238E27FC236}">
                <a16:creationId xmlns:a16="http://schemas.microsoft.com/office/drawing/2014/main" id="{68036931-F26E-B60C-E165-7C5B63A9008C}"/>
              </a:ext>
            </a:extLst>
          </p:cNvPr>
          <p:cNvSpPr>
            <a:spLocks noGrp="1"/>
          </p:cNvSpPr>
          <p:nvPr>
            <p:ph type="body" sz="quarter" idx="72" hasCustomPrompt="1"/>
          </p:nvPr>
        </p:nvSpPr>
        <p:spPr>
          <a:xfrm>
            <a:off x="606706"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6"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093186-4EBE-8A0E-8D78-E8A0D8F6C6F2}"/>
              </a:ext>
            </a:extLst>
          </p:cNvPr>
          <p:cNvSpPr>
            <a:spLocks noGrp="1"/>
          </p:cNvSpPr>
          <p:nvPr>
            <p:ph type="title" hasCustomPrompt="1"/>
          </p:nvPr>
        </p:nvSpPr>
        <p:spPr>
          <a:xfrm>
            <a:off x="609600" y="704835"/>
            <a:ext cx="10972800" cy="241606"/>
          </a:xfrm>
        </p:spPr>
        <p:txBody>
          <a:bodyPr/>
          <a:lstStyle>
            <a:lvl1pPr algn="ctr">
              <a:lnSpc>
                <a:spcPts val="2000"/>
              </a:lnSpc>
              <a:spcAft>
                <a:spcPts val="600"/>
              </a:spcAft>
              <a:defRPr lang="en-US" sz="1000" b="1" i="0" kern="1200" cap="all" spc="150" baseline="0" dirty="0">
                <a:solidFill>
                  <a:schemeClr val="tx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34319700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Quote – Centered with Chevron (White)">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EAD956-CD8A-9A30-FAFD-877E7065B135}"/>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blip>
          <a:srcRect l="12451" t="48856" r="14028" b="-13027"/>
          <a:stretch/>
        </p:blipFill>
        <p:spPr>
          <a:xfrm>
            <a:off x="0" y="0"/>
            <a:ext cx="12192001" cy="6413468"/>
          </a:xfrm>
          <a:prstGeom prst="rect">
            <a:avLst/>
          </a:prstGeom>
        </p:spPr>
      </p:pic>
      <p:sp>
        <p:nvSpPr>
          <p:cNvPr id="7" name="Text Placeholder 26">
            <a:extLst>
              <a:ext uri="{FF2B5EF4-FFF2-40B4-BE49-F238E27FC236}">
                <a16:creationId xmlns:a16="http://schemas.microsoft.com/office/drawing/2014/main" id="{4651D67F-7D58-5B87-4076-D3B298C38F24}"/>
              </a:ext>
            </a:extLst>
          </p:cNvPr>
          <p:cNvSpPr>
            <a:spLocks noGrp="1"/>
          </p:cNvSpPr>
          <p:nvPr>
            <p:ph type="body" sz="quarter" idx="73" hasCustomPrompt="1"/>
          </p:nvPr>
        </p:nvSpPr>
        <p:spPr>
          <a:xfrm>
            <a:off x="609600" y="5384184"/>
            <a:ext cx="10972800" cy="768096"/>
          </a:xfrm>
        </p:spPr>
        <p:txBody>
          <a:bodyPr/>
          <a:lstStyle>
            <a:lvl1pPr marL="0" indent="0" algn="ctr">
              <a:lnSpc>
                <a:spcPct val="120000"/>
              </a:lnSpc>
              <a:buNone/>
              <a:defRPr sz="1800" b="0" i="0">
                <a:solidFill>
                  <a:schemeClr val="bg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4" name="Text Placeholder 33">
            <a:extLst>
              <a:ext uri="{FF2B5EF4-FFF2-40B4-BE49-F238E27FC236}">
                <a16:creationId xmlns:a16="http://schemas.microsoft.com/office/drawing/2014/main" id="{2FE7B82D-1467-4864-2562-AB5628EB9F92}"/>
              </a:ext>
            </a:extLst>
          </p:cNvPr>
          <p:cNvSpPr>
            <a:spLocks noGrp="1"/>
          </p:cNvSpPr>
          <p:nvPr>
            <p:ph type="body" sz="quarter" idx="72" hasCustomPrompt="1"/>
          </p:nvPr>
        </p:nvSpPr>
        <p:spPr>
          <a:xfrm>
            <a:off x="609600"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0372D3D-25DD-D541-A6C9-A88F99E6F5CC}"/>
              </a:ext>
            </a:extLst>
          </p:cNvPr>
          <p:cNvSpPr>
            <a:spLocks noGrp="1"/>
          </p:cNvSpPr>
          <p:nvPr>
            <p:ph type="title" hasCustomPrompt="1"/>
          </p:nvPr>
        </p:nvSpPr>
        <p:spPr>
          <a:xfrm>
            <a:off x="609600" y="695410"/>
            <a:ext cx="10972800" cy="241605"/>
          </a:xfrm>
        </p:spPr>
        <p:txBody>
          <a:bodyPr/>
          <a:lstStyle>
            <a:lvl1pPr marL="0" algn="ctr" defTabSz="914377" rtl="0" eaLnBrk="1" latinLnBrk="0" hangingPunct="1">
              <a:lnSpc>
                <a:spcPts val="2000"/>
              </a:lnSpc>
              <a:spcBef>
                <a:spcPct val="0"/>
              </a:spcBef>
              <a:spcAft>
                <a:spcPts val="600"/>
              </a:spcAft>
              <a:buNone/>
              <a:defRPr lang="en-US" sz="1000" b="1" i="0" kern="1200" cap="all" spc="150" baseline="0" dirty="0">
                <a:solidFill>
                  <a:schemeClr val="bg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7587563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am – 1 U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7AC75C-5CE2-9D77-90F8-6EBCD50D6577}"/>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9" name="Text Placeholder 1">
            <a:extLst>
              <a:ext uri="{FF2B5EF4-FFF2-40B4-BE49-F238E27FC236}">
                <a16:creationId xmlns:a16="http://schemas.microsoft.com/office/drawing/2014/main" id="{6A467CCC-9056-EE55-74CA-0ADE67019C06}"/>
              </a:ext>
            </a:extLst>
          </p:cNvPr>
          <p:cNvSpPr>
            <a:spLocks noGrp="1"/>
          </p:cNvSpPr>
          <p:nvPr>
            <p:ph type="body" sz="quarter" idx="45" hasCustomPrompt="1"/>
          </p:nvPr>
        </p:nvSpPr>
        <p:spPr>
          <a:xfrm>
            <a:off x="611836" y="4083411"/>
            <a:ext cx="10953550"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 name="Text Placeholder 15">
            <a:extLst>
              <a:ext uri="{FF2B5EF4-FFF2-40B4-BE49-F238E27FC236}">
                <a16:creationId xmlns:a16="http://schemas.microsoft.com/office/drawing/2014/main" id="{C6C4EE6D-12E0-C55E-2A98-E94265B6B049}"/>
              </a:ext>
            </a:extLst>
          </p:cNvPr>
          <p:cNvSpPr>
            <a:spLocks noGrp="1"/>
          </p:cNvSpPr>
          <p:nvPr>
            <p:ph type="body" sz="quarter" idx="19" hasCustomPrompt="1"/>
          </p:nvPr>
        </p:nvSpPr>
        <p:spPr>
          <a:xfrm>
            <a:off x="611836" y="3666296"/>
            <a:ext cx="5484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8" name="Text Placeholder 1">
            <a:extLst>
              <a:ext uri="{FF2B5EF4-FFF2-40B4-BE49-F238E27FC236}">
                <a16:creationId xmlns:a16="http://schemas.microsoft.com/office/drawing/2014/main" id="{AF974269-17F6-602E-BB6B-4B01F2AC091C}"/>
              </a:ext>
            </a:extLst>
          </p:cNvPr>
          <p:cNvSpPr>
            <a:spLocks noGrp="1"/>
          </p:cNvSpPr>
          <p:nvPr>
            <p:ph type="body" sz="quarter" idx="43" hasCustomPrompt="1"/>
          </p:nvPr>
        </p:nvSpPr>
        <p:spPr>
          <a:xfrm>
            <a:off x="611836" y="3400752"/>
            <a:ext cx="5484164"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1" name="Picture Placeholder 2">
            <a:extLst>
              <a:ext uri="{FF2B5EF4-FFF2-40B4-BE49-F238E27FC236}">
                <a16:creationId xmlns:a16="http://schemas.microsoft.com/office/drawing/2014/main" id="{AC6B7464-BF60-9714-377E-5F1DE7E5469C}"/>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CC041A56-86C7-A504-17BD-EE8838AAB674}"/>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1 Up</a:t>
            </a:r>
          </a:p>
        </p:txBody>
      </p:sp>
    </p:spTree>
    <p:extLst>
      <p:ext uri="{BB962C8B-B14F-4D97-AF65-F5344CB8AC3E}">
        <p14:creationId xmlns:p14="http://schemas.microsoft.com/office/powerpoint/2010/main" val="39852869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am – 2 Up">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C2208C-0CE6-0402-0F86-686202C9CC5F}"/>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0" name="Text Placeholder 1">
            <a:extLst>
              <a:ext uri="{FF2B5EF4-FFF2-40B4-BE49-F238E27FC236}">
                <a16:creationId xmlns:a16="http://schemas.microsoft.com/office/drawing/2014/main" id="{960236BD-25C4-E161-CCAF-CE8F0A7B7073}"/>
              </a:ext>
            </a:extLst>
          </p:cNvPr>
          <p:cNvSpPr>
            <a:spLocks noGrp="1"/>
          </p:cNvSpPr>
          <p:nvPr>
            <p:ph type="body" sz="quarter" idx="52" hasCustomPrompt="1"/>
          </p:nvPr>
        </p:nvSpPr>
        <p:spPr>
          <a:xfrm>
            <a:off x="6102578"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Text Placeholder 15">
            <a:extLst>
              <a:ext uri="{FF2B5EF4-FFF2-40B4-BE49-F238E27FC236}">
                <a16:creationId xmlns:a16="http://schemas.microsoft.com/office/drawing/2014/main" id="{91D857EA-BA50-A9C0-A387-B9A954D6C751}"/>
              </a:ext>
            </a:extLst>
          </p:cNvPr>
          <p:cNvSpPr>
            <a:spLocks noGrp="1"/>
          </p:cNvSpPr>
          <p:nvPr>
            <p:ph type="body" sz="quarter" idx="53" hasCustomPrompt="1"/>
          </p:nvPr>
        </p:nvSpPr>
        <p:spPr>
          <a:xfrm>
            <a:off x="6102578"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9" name="Text Placeholder 1">
            <a:extLst>
              <a:ext uri="{FF2B5EF4-FFF2-40B4-BE49-F238E27FC236}">
                <a16:creationId xmlns:a16="http://schemas.microsoft.com/office/drawing/2014/main" id="{E014E332-D36C-4248-8B80-91FCDD11FF04}"/>
              </a:ext>
            </a:extLst>
          </p:cNvPr>
          <p:cNvSpPr>
            <a:spLocks noGrp="1"/>
          </p:cNvSpPr>
          <p:nvPr>
            <p:ph type="body" sz="quarter" idx="51" hasCustomPrompt="1"/>
          </p:nvPr>
        </p:nvSpPr>
        <p:spPr>
          <a:xfrm>
            <a:off x="6102578"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E7C0768B-0147-3DC5-AE60-615015543BA4}"/>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610257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ext Placeholder 1">
            <a:extLst>
              <a:ext uri="{FF2B5EF4-FFF2-40B4-BE49-F238E27FC236}">
                <a16:creationId xmlns:a16="http://schemas.microsoft.com/office/drawing/2014/main" id="{26EBFBFA-D5B2-E8EA-024C-858E16352B3E}"/>
              </a:ext>
            </a:extLst>
          </p:cNvPr>
          <p:cNvSpPr>
            <a:spLocks noGrp="1"/>
          </p:cNvSpPr>
          <p:nvPr>
            <p:ph type="body" sz="quarter" idx="50" hasCustomPrompt="1"/>
          </p:nvPr>
        </p:nvSpPr>
        <p:spPr>
          <a:xfrm>
            <a:off x="611836"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8" name="Text Placeholder 15">
            <a:extLst>
              <a:ext uri="{FF2B5EF4-FFF2-40B4-BE49-F238E27FC236}">
                <a16:creationId xmlns:a16="http://schemas.microsoft.com/office/drawing/2014/main" id="{07CA3C5D-0ADD-27F4-2313-65863BE38500}"/>
              </a:ext>
            </a:extLst>
          </p:cNvPr>
          <p:cNvSpPr>
            <a:spLocks noGrp="1"/>
          </p:cNvSpPr>
          <p:nvPr>
            <p:ph type="body" sz="quarter" idx="19" hasCustomPrompt="1"/>
          </p:nvPr>
        </p:nvSpPr>
        <p:spPr>
          <a:xfrm>
            <a:off x="611836"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E1096CB9-3CB8-E8DB-812A-79E3BD5E2DF9}"/>
              </a:ext>
            </a:extLst>
          </p:cNvPr>
          <p:cNvSpPr>
            <a:spLocks noGrp="1"/>
          </p:cNvSpPr>
          <p:nvPr>
            <p:ph type="body" sz="quarter" idx="43" hasCustomPrompt="1"/>
          </p:nvPr>
        </p:nvSpPr>
        <p:spPr>
          <a:xfrm>
            <a:off x="611836"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F78D26A0-4759-71D3-8F3B-5D3F7359008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13E3D309-6E18-3D5F-FAA0-F3E344124270}"/>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2 Up</a:t>
            </a:r>
          </a:p>
        </p:txBody>
      </p:sp>
    </p:spTree>
    <p:extLst>
      <p:ext uri="{BB962C8B-B14F-4D97-AF65-F5344CB8AC3E}">
        <p14:creationId xmlns:p14="http://schemas.microsoft.com/office/powerpoint/2010/main" val="5773610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am – 3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0" name="Text Placeholder 1">
            <a:extLst>
              <a:ext uri="{FF2B5EF4-FFF2-40B4-BE49-F238E27FC236}">
                <a16:creationId xmlns:a16="http://schemas.microsoft.com/office/drawing/2014/main" id="{107E68A4-7780-5EF0-6FC0-1DBC17C7440C}"/>
              </a:ext>
            </a:extLst>
          </p:cNvPr>
          <p:cNvSpPr>
            <a:spLocks noGrp="1"/>
          </p:cNvSpPr>
          <p:nvPr>
            <p:ph type="body" sz="quarter" idx="52" hasCustomPrompt="1"/>
          </p:nvPr>
        </p:nvSpPr>
        <p:spPr>
          <a:xfrm>
            <a:off x="8392152" y="4083411"/>
            <a:ext cx="3186485"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1" name="Text Placeholder 15">
            <a:extLst>
              <a:ext uri="{FF2B5EF4-FFF2-40B4-BE49-F238E27FC236}">
                <a16:creationId xmlns:a16="http://schemas.microsoft.com/office/drawing/2014/main" id="{F8A9B0A0-530F-45F5-BA05-851E010EFA3A}"/>
              </a:ext>
            </a:extLst>
          </p:cNvPr>
          <p:cNvSpPr>
            <a:spLocks noGrp="1"/>
          </p:cNvSpPr>
          <p:nvPr>
            <p:ph type="body" sz="quarter" idx="54" hasCustomPrompt="1"/>
          </p:nvPr>
        </p:nvSpPr>
        <p:spPr>
          <a:xfrm>
            <a:off x="8392152" y="3666296"/>
            <a:ext cx="3186485"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9" name="Text Placeholder 1">
            <a:extLst>
              <a:ext uri="{FF2B5EF4-FFF2-40B4-BE49-F238E27FC236}">
                <a16:creationId xmlns:a16="http://schemas.microsoft.com/office/drawing/2014/main" id="{FC352BA7-9FEA-1BC1-B73F-34F9658FF971}"/>
              </a:ext>
            </a:extLst>
          </p:cNvPr>
          <p:cNvSpPr>
            <a:spLocks noGrp="1"/>
          </p:cNvSpPr>
          <p:nvPr>
            <p:ph type="body" sz="quarter" idx="51" hasCustomPrompt="1"/>
          </p:nvPr>
        </p:nvSpPr>
        <p:spPr>
          <a:xfrm>
            <a:off x="8392152" y="3400752"/>
            <a:ext cx="3186485"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4192"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3" name="Text Placeholder 1">
            <a:extLst>
              <a:ext uri="{FF2B5EF4-FFF2-40B4-BE49-F238E27FC236}">
                <a16:creationId xmlns:a16="http://schemas.microsoft.com/office/drawing/2014/main" id="{2AA7D90A-0190-4691-178D-DA7FCAD4D4E7}"/>
              </a:ext>
            </a:extLst>
          </p:cNvPr>
          <p:cNvSpPr>
            <a:spLocks noGrp="1"/>
          </p:cNvSpPr>
          <p:nvPr>
            <p:ph type="body" sz="quarter" idx="56" hasCustomPrompt="1"/>
          </p:nvPr>
        </p:nvSpPr>
        <p:spPr>
          <a:xfrm>
            <a:off x="4534668"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4" name="Text Placeholder 15">
            <a:extLst>
              <a:ext uri="{FF2B5EF4-FFF2-40B4-BE49-F238E27FC236}">
                <a16:creationId xmlns:a16="http://schemas.microsoft.com/office/drawing/2014/main" id="{DD33B855-87B3-D05F-7D5A-7A05B0B77B7A}"/>
              </a:ext>
            </a:extLst>
          </p:cNvPr>
          <p:cNvSpPr>
            <a:spLocks noGrp="1"/>
          </p:cNvSpPr>
          <p:nvPr>
            <p:ph type="body" sz="quarter" idx="57" hasCustomPrompt="1"/>
          </p:nvPr>
        </p:nvSpPr>
        <p:spPr>
          <a:xfrm>
            <a:off x="4534668"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2" name="Text Placeholder 1">
            <a:extLst>
              <a:ext uri="{FF2B5EF4-FFF2-40B4-BE49-F238E27FC236}">
                <a16:creationId xmlns:a16="http://schemas.microsoft.com/office/drawing/2014/main" id="{ECBD83FD-C4C0-45AD-31FF-73732F297AB6}"/>
              </a:ext>
            </a:extLst>
          </p:cNvPr>
          <p:cNvSpPr>
            <a:spLocks noGrp="1"/>
          </p:cNvSpPr>
          <p:nvPr>
            <p:ph type="body" sz="quarter" idx="55" hasCustomPrompt="1"/>
          </p:nvPr>
        </p:nvSpPr>
        <p:spPr>
          <a:xfrm>
            <a:off x="4534668"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6" name="Text Placeholder 1">
            <a:extLst>
              <a:ext uri="{FF2B5EF4-FFF2-40B4-BE49-F238E27FC236}">
                <a16:creationId xmlns:a16="http://schemas.microsoft.com/office/drawing/2014/main" id="{074A40C6-7B30-5A13-FB9D-D830AE58F646}"/>
              </a:ext>
            </a:extLst>
          </p:cNvPr>
          <p:cNvSpPr>
            <a:spLocks noGrp="1"/>
          </p:cNvSpPr>
          <p:nvPr>
            <p:ph type="body" sz="quarter" idx="59" hasCustomPrompt="1"/>
          </p:nvPr>
        </p:nvSpPr>
        <p:spPr>
          <a:xfrm>
            <a:off x="613363"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9DCC9962-E38D-37B7-5EA0-671F9CEBC34B}"/>
              </a:ext>
            </a:extLst>
          </p:cNvPr>
          <p:cNvSpPr>
            <a:spLocks noGrp="1"/>
          </p:cNvSpPr>
          <p:nvPr>
            <p:ph type="body" sz="quarter" idx="60" hasCustomPrompt="1"/>
          </p:nvPr>
        </p:nvSpPr>
        <p:spPr>
          <a:xfrm>
            <a:off x="613363"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5" name="Text Placeholder 1">
            <a:extLst>
              <a:ext uri="{FF2B5EF4-FFF2-40B4-BE49-F238E27FC236}">
                <a16:creationId xmlns:a16="http://schemas.microsoft.com/office/drawing/2014/main" id="{198FD09F-26FE-6C67-12E4-761B462DBB1E}"/>
              </a:ext>
            </a:extLst>
          </p:cNvPr>
          <p:cNvSpPr>
            <a:spLocks noGrp="1"/>
          </p:cNvSpPr>
          <p:nvPr>
            <p:ph type="body" sz="quarter" idx="58" hasCustomPrompt="1"/>
          </p:nvPr>
        </p:nvSpPr>
        <p:spPr>
          <a:xfrm>
            <a:off x="613363"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3 Up</a:t>
            </a:r>
          </a:p>
        </p:txBody>
      </p:sp>
    </p:spTree>
    <p:extLst>
      <p:ext uri="{BB962C8B-B14F-4D97-AF65-F5344CB8AC3E}">
        <p14:creationId xmlns:p14="http://schemas.microsoft.com/office/powerpoint/2010/main" val="24028639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1"/>
            <a:ext cx="12191999"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9" name="Text Placeholder 1">
            <a:extLst>
              <a:ext uri="{FF2B5EF4-FFF2-40B4-BE49-F238E27FC236}">
                <a16:creationId xmlns:a16="http://schemas.microsoft.com/office/drawing/2014/main" id="{341A5B96-CF95-45FC-13D8-F52812830DC8}"/>
              </a:ext>
            </a:extLst>
          </p:cNvPr>
          <p:cNvSpPr>
            <a:spLocks noGrp="1"/>
          </p:cNvSpPr>
          <p:nvPr>
            <p:ph type="body" sz="quarter" idx="62" hasCustomPrompt="1"/>
          </p:nvPr>
        </p:nvSpPr>
        <p:spPr>
          <a:xfrm>
            <a:off x="9207319" y="4083411"/>
            <a:ext cx="2371318"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0" name="Text Placeholder 15">
            <a:extLst>
              <a:ext uri="{FF2B5EF4-FFF2-40B4-BE49-F238E27FC236}">
                <a16:creationId xmlns:a16="http://schemas.microsoft.com/office/drawing/2014/main" id="{9083B319-4B5D-379F-277C-87D0FAC9EE16}"/>
              </a:ext>
            </a:extLst>
          </p:cNvPr>
          <p:cNvSpPr>
            <a:spLocks noGrp="1"/>
          </p:cNvSpPr>
          <p:nvPr>
            <p:ph type="body" sz="quarter" idx="63" hasCustomPrompt="1"/>
          </p:nvPr>
        </p:nvSpPr>
        <p:spPr>
          <a:xfrm>
            <a:off x="9207319" y="3666296"/>
            <a:ext cx="237131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8" name="Text Placeholder 1">
            <a:extLst>
              <a:ext uri="{FF2B5EF4-FFF2-40B4-BE49-F238E27FC236}">
                <a16:creationId xmlns:a16="http://schemas.microsoft.com/office/drawing/2014/main" id="{12978C3B-594F-0CE7-4649-7E70A1FC2BBD}"/>
              </a:ext>
            </a:extLst>
          </p:cNvPr>
          <p:cNvSpPr>
            <a:spLocks noGrp="1"/>
          </p:cNvSpPr>
          <p:nvPr>
            <p:ph type="body" sz="quarter" idx="61" hasCustomPrompt="1"/>
          </p:nvPr>
        </p:nvSpPr>
        <p:spPr>
          <a:xfrm>
            <a:off x="920731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5" name="Text Placeholder 1">
            <a:extLst>
              <a:ext uri="{FF2B5EF4-FFF2-40B4-BE49-F238E27FC236}">
                <a16:creationId xmlns:a16="http://schemas.microsoft.com/office/drawing/2014/main" id="{EDE93D16-F583-0F7A-E3C2-B276F680AD08}"/>
              </a:ext>
            </a:extLst>
          </p:cNvPr>
          <p:cNvSpPr>
            <a:spLocks noGrp="1"/>
          </p:cNvSpPr>
          <p:nvPr>
            <p:ph type="body" sz="quarter" idx="68" hasCustomPrompt="1"/>
          </p:nvPr>
        </p:nvSpPr>
        <p:spPr>
          <a:xfrm>
            <a:off x="6338759"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6" name="Text Placeholder 15">
            <a:extLst>
              <a:ext uri="{FF2B5EF4-FFF2-40B4-BE49-F238E27FC236}">
                <a16:creationId xmlns:a16="http://schemas.microsoft.com/office/drawing/2014/main" id="{480ADC75-B4C2-7C7D-E389-439F75754436}"/>
              </a:ext>
            </a:extLst>
          </p:cNvPr>
          <p:cNvSpPr>
            <a:spLocks noGrp="1"/>
          </p:cNvSpPr>
          <p:nvPr>
            <p:ph type="body" sz="quarter" idx="69" hasCustomPrompt="1"/>
          </p:nvPr>
        </p:nvSpPr>
        <p:spPr>
          <a:xfrm>
            <a:off x="6338759"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E2BE3EE3-75E2-5640-2184-40FC31F03CCC}"/>
              </a:ext>
            </a:extLst>
          </p:cNvPr>
          <p:cNvSpPr>
            <a:spLocks noGrp="1"/>
          </p:cNvSpPr>
          <p:nvPr>
            <p:ph type="body" sz="quarter" idx="67" hasCustomPrompt="1"/>
          </p:nvPr>
        </p:nvSpPr>
        <p:spPr>
          <a:xfrm>
            <a:off x="633875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
            <a:extLst>
              <a:ext uri="{FF2B5EF4-FFF2-40B4-BE49-F238E27FC236}">
                <a16:creationId xmlns:a16="http://schemas.microsoft.com/office/drawing/2014/main" id="{070F4A9B-FDE5-6D0F-B597-9DA5E6CF1234}"/>
              </a:ext>
            </a:extLst>
          </p:cNvPr>
          <p:cNvSpPr>
            <a:spLocks noGrp="1"/>
          </p:cNvSpPr>
          <p:nvPr>
            <p:ph type="body" sz="quarter" idx="65" hasCustomPrompt="1"/>
          </p:nvPr>
        </p:nvSpPr>
        <p:spPr>
          <a:xfrm>
            <a:off x="348192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3" name="Text Placeholder 15">
            <a:extLst>
              <a:ext uri="{FF2B5EF4-FFF2-40B4-BE49-F238E27FC236}">
                <a16:creationId xmlns:a16="http://schemas.microsoft.com/office/drawing/2014/main" id="{C03AAE70-D793-D2F3-CC36-D5EB10DBD887}"/>
              </a:ext>
            </a:extLst>
          </p:cNvPr>
          <p:cNvSpPr>
            <a:spLocks noGrp="1"/>
          </p:cNvSpPr>
          <p:nvPr>
            <p:ph type="body" sz="quarter" idx="66" hasCustomPrompt="1"/>
          </p:nvPr>
        </p:nvSpPr>
        <p:spPr>
          <a:xfrm>
            <a:off x="348192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602A8AA4-053A-1716-CABE-167FFA80FC29}"/>
              </a:ext>
            </a:extLst>
          </p:cNvPr>
          <p:cNvSpPr>
            <a:spLocks noGrp="1"/>
          </p:cNvSpPr>
          <p:nvPr>
            <p:ph type="body" sz="quarter" idx="64" hasCustomPrompt="1"/>
          </p:nvPr>
        </p:nvSpPr>
        <p:spPr>
          <a:xfrm>
            <a:off x="348192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Text Placeholder 1">
            <a:extLst>
              <a:ext uri="{FF2B5EF4-FFF2-40B4-BE49-F238E27FC236}">
                <a16:creationId xmlns:a16="http://schemas.microsoft.com/office/drawing/2014/main" id="{D7EC0B98-EE48-A323-4384-7586E6B815B6}"/>
              </a:ext>
            </a:extLst>
          </p:cNvPr>
          <p:cNvSpPr>
            <a:spLocks noGrp="1"/>
          </p:cNvSpPr>
          <p:nvPr>
            <p:ph type="body" sz="quarter" idx="59" hasCustomPrompt="1"/>
          </p:nvPr>
        </p:nvSpPr>
        <p:spPr>
          <a:xfrm>
            <a:off x="61336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825E9938-2BF7-C417-C61A-CCDA4F58E6C9}"/>
              </a:ext>
            </a:extLst>
          </p:cNvPr>
          <p:cNvSpPr>
            <a:spLocks noGrp="1"/>
          </p:cNvSpPr>
          <p:nvPr>
            <p:ph type="body" sz="quarter" idx="60" hasCustomPrompt="1"/>
          </p:nvPr>
        </p:nvSpPr>
        <p:spPr>
          <a:xfrm>
            <a:off x="61336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6" name="Text Placeholder 1">
            <a:extLst>
              <a:ext uri="{FF2B5EF4-FFF2-40B4-BE49-F238E27FC236}">
                <a16:creationId xmlns:a16="http://schemas.microsoft.com/office/drawing/2014/main" id="{99CF4822-03BF-AF82-87E8-78343C738FC6}"/>
              </a:ext>
            </a:extLst>
          </p:cNvPr>
          <p:cNvSpPr>
            <a:spLocks noGrp="1"/>
          </p:cNvSpPr>
          <p:nvPr>
            <p:ph type="body" sz="quarter" idx="58" hasCustomPrompt="1"/>
          </p:nvPr>
        </p:nvSpPr>
        <p:spPr>
          <a:xfrm>
            <a:off x="61336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B540FE-BF9C-FED9-4788-A9CE8E580434}"/>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4 Up</a:t>
            </a:r>
          </a:p>
        </p:txBody>
      </p:sp>
    </p:spTree>
    <p:extLst>
      <p:ext uri="{BB962C8B-B14F-4D97-AF65-F5344CB8AC3E}">
        <p14:creationId xmlns:p14="http://schemas.microsoft.com/office/powerpoint/2010/main" val="3185030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 6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0" name="Text Placeholder 15">
            <a:extLst>
              <a:ext uri="{FF2B5EF4-FFF2-40B4-BE49-F238E27FC236}">
                <a16:creationId xmlns:a16="http://schemas.microsoft.com/office/drawing/2014/main" id="{CB770BEF-C706-4848-DEFD-79D7014C67A7}"/>
              </a:ext>
            </a:extLst>
          </p:cNvPr>
          <p:cNvSpPr>
            <a:spLocks noGrp="1"/>
          </p:cNvSpPr>
          <p:nvPr>
            <p:ph type="body" sz="quarter" idx="72" hasCustomPrompt="1"/>
          </p:nvPr>
        </p:nvSpPr>
        <p:spPr>
          <a:xfrm>
            <a:off x="8392151"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DBE88113-E7C0-1687-7E40-5DDC8AD21C0B}"/>
              </a:ext>
            </a:extLst>
          </p:cNvPr>
          <p:cNvSpPr>
            <a:spLocks noGrp="1"/>
          </p:cNvSpPr>
          <p:nvPr>
            <p:ph type="body" sz="quarter" idx="71" hasCustomPrompt="1"/>
          </p:nvPr>
        </p:nvSpPr>
        <p:spPr>
          <a:xfrm>
            <a:off x="8392151"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6" name="Picture Placeholder 2">
            <a:extLst>
              <a:ext uri="{FF2B5EF4-FFF2-40B4-BE49-F238E27FC236}">
                <a16:creationId xmlns:a16="http://schemas.microsoft.com/office/drawing/2014/main" id="{C0B0B12A-12F4-9F2F-FCA4-6261DD777BCA}"/>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8392151"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29797A84-10B6-1565-59B1-C67906C24E6C}"/>
              </a:ext>
            </a:extLst>
          </p:cNvPr>
          <p:cNvSpPr>
            <a:spLocks noGrp="1"/>
          </p:cNvSpPr>
          <p:nvPr>
            <p:ph type="body" sz="quarter" idx="74" hasCustomPrompt="1"/>
          </p:nvPr>
        </p:nvSpPr>
        <p:spPr>
          <a:xfrm>
            <a:off x="4534668"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3F78FD94-D748-8949-499F-CD77B95600F3}"/>
              </a:ext>
            </a:extLst>
          </p:cNvPr>
          <p:cNvSpPr>
            <a:spLocks noGrp="1"/>
          </p:cNvSpPr>
          <p:nvPr>
            <p:ph type="body" sz="quarter" idx="73" hasCustomPrompt="1"/>
          </p:nvPr>
        </p:nvSpPr>
        <p:spPr>
          <a:xfrm>
            <a:off x="4534668"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09F461-EDB0-67C2-C6DA-F9128529EF42}"/>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4534668"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8" name="Text Placeholder 15">
            <a:extLst>
              <a:ext uri="{FF2B5EF4-FFF2-40B4-BE49-F238E27FC236}">
                <a16:creationId xmlns:a16="http://schemas.microsoft.com/office/drawing/2014/main" id="{A5F37B72-3C77-9136-6BF0-FCF44DEFB4F5}"/>
              </a:ext>
            </a:extLst>
          </p:cNvPr>
          <p:cNvSpPr>
            <a:spLocks noGrp="1"/>
          </p:cNvSpPr>
          <p:nvPr>
            <p:ph type="body" sz="quarter" idx="70" hasCustomPrompt="1"/>
          </p:nvPr>
        </p:nvSpPr>
        <p:spPr>
          <a:xfrm>
            <a:off x="613363"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7" name="Text Placeholder 1">
            <a:extLst>
              <a:ext uri="{FF2B5EF4-FFF2-40B4-BE49-F238E27FC236}">
                <a16:creationId xmlns:a16="http://schemas.microsoft.com/office/drawing/2014/main" id="{4A1E244E-D456-734F-69C4-94D7FCF3E45E}"/>
              </a:ext>
            </a:extLst>
          </p:cNvPr>
          <p:cNvSpPr>
            <a:spLocks noGrp="1"/>
          </p:cNvSpPr>
          <p:nvPr>
            <p:ph type="body" sz="quarter" idx="69" hasCustomPrompt="1"/>
          </p:nvPr>
        </p:nvSpPr>
        <p:spPr>
          <a:xfrm>
            <a:off x="613363"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A72C7442-F7AE-75C8-C59D-87260957EA4C}"/>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FD378A43-D221-7305-B69D-31B9CED1768C}"/>
              </a:ext>
            </a:extLst>
          </p:cNvPr>
          <p:cNvSpPr>
            <a:spLocks noGrp="1"/>
          </p:cNvSpPr>
          <p:nvPr>
            <p:ph type="body" sz="quarter" idx="66" hasCustomPrompt="1"/>
          </p:nvPr>
        </p:nvSpPr>
        <p:spPr>
          <a:xfrm>
            <a:off x="8392151"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1" name="Text Placeholder 1">
            <a:extLst>
              <a:ext uri="{FF2B5EF4-FFF2-40B4-BE49-F238E27FC236}">
                <a16:creationId xmlns:a16="http://schemas.microsoft.com/office/drawing/2014/main" id="{53A57C04-14B4-E2F8-6636-3585AF61C323}"/>
              </a:ext>
            </a:extLst>
          </p:cNvPr>
          <p:cNvSpPr>
            <a:spLocks noGrp="1"/>
          </p:cNvSpPr>
          <p:nvPr>
            <p:ph type="body" sz="quarter" idx="65" hasCustomPrompt="1"/>
          </p:nvPr>
        </p:nvSpPr>
        <p:spPr>
          <a:xfrm>
            <a:off x="8392151"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215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5" name="Text Placeholder 15">
            <a:extLst>
              <a:ext uri="{FF2B5EF4-FFF2-40B4-BE49-F238E27FC236}">
                <a16:creationId xmlns:a16="http://schemas.microsoft.com/office/drawing/2014/main" id="{6B3996BD-45AA-C9C7-DC7E-5AA9AA3C0D84}"/>
              </a:ext>
            </a:extLst>
          </p:cNvPr>
          <p:cNvSpPr>
            <a:spLocks noGrp="1"/>
          </p:cNvSpPr>
          <p:nvPr>
            <p:ph type="body" sz="quarter" idx="68" hasCustomPrompt="1"/>
          </p:nvPr>
        </p:nvSpPr>
        <p:spPr>
          <a:xfrm>
            <a:off x="4534668"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2" name="Text Placeholder 1">
            <a:extLst>
              <a:ext uri="{FF2B5EF4-FFF2-40B4-BE49-F238E27FC236}">
                <a16:creationId xmlns:a16="http://schemas.microsoft.com/office/drawing/2014/main" id="{596CC608-4CCD-583D-8B03-7286F3C1D5B6}"/>
              </a:ext>
            </a:extLst>
          </p:cNvPr>
          <p:cNvSpPr>
            <a:spLocks noGrp="1"/>
          </p:cNvSpPr>
          <p:nvPr>
            <p:ph type="body" sz="quarter" idx="67" hasCustomPrompt="1"/>
          </p:nvPr>
        </p:nvSpPr>
        <p:spPr>
          <a:xfrm>
            <a:off x="4534668"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5">
            <a:extLst>
              <a:ext uri="{FF2B5EF4-FFF2-40B4-BE49-F238E27FC236}">
                <a16:creationId xmlns:a16="http://schemas.microsoft.com/office/drawing/2014/main" id="{F3DAA1DC-1603-C1A2-77C5-21AA17F79A20}"/>
              </a:ext>
            </a:extLst>
          </p:cNvPr>
          <p:cNvSpPr>
            <a:spLocks noGrp="1"/>
          </p:cNvSpPr>
          <p:nvPr>
            <p:ph type="body" sz="quarter" idx="60" hasCustomPrompt="1"/>
          </p:nvPr>
        </p:nvSpPr>
        <p:spPr>
          <a:xfrm>
            <a:off x="613363"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99BFF1D4-BF40-C932-83FD-C273E806F552}"/>
              </a:ext>
            </a:extLst>
          </p:cNvPr>
          <p:cNvSpPr>
            <a:spLocks noGrp="1"/>
          </p:cNvSpPr>
          <p:nvPr>
            <p:ph type="body" sz="quarter" idx="58" hasCustomPrompt="1"/>
          </p:nvPr>
        </p:nvSpPr>
        <p:spPr>
          <a:xfrm>
            <a:off x="613363"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201FB3FF-BB03-74B9-3D3D-0A102E1ECDBB}"/>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6 Up</a:t>
            </a:r>
          </a:p>
        </p:txBody>
      </p:sp>
    </p:spTree>
    <p:extLst>
      <p:ext uri="{BB962C8B-B14F-4D97-AF65-F5344CB8AC3E}">
        <p14:creationId xmlns:p14="http://schemas.microsoft.com/office/powerpoint/2010/main" val="10172592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am – 8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6" name="Text Placeholder 15">
            <a:extLst>
              <a:ext uri="{FF2B5EF4-FFF2-40B4-BE49-F238E27FC236}">
                <a16:creationId xmlns:a16="http://schemas.microsoft.com/office/drawing/2014/main" id="{F05BB3F1-35D1-6D51-C2F8-D75F5989D98F}"/>
              </a:ext>
            </a:extLst>
          </p:cNvPr>
          <p:cNvSpPr>
            <a:spLocks noGrp="1"/>
          </p:cNvSpPr>
          <p:nvPr>
            <p:ph type="body" sz="quarter" idx="72" hasCustomPrompt="1"/>
          </p:nvPr>
        </p:nvSpPr>
        <p:spPr>
          <a:xfrm>
            <a:off x="9207319"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2" name="Text Placeholder 1">
            <a:extLst>
              <a:ext uri="{FF2B5EF4-FFF2-40B4-BE49-F238E27FC236}">
                <a16:creationId xmlns:a16="http://schemas.microsoft.com/office/drawing/2014/main" id="{D7C068E7-2A59-8EB1-8BE0-887B4D59BAB4}"/>
              </a:ext>
            </a:extLst>
          </p:cNvPr>
          <p:cNvSpPr>
            <a:spLocks noGrp="1"/>
          </p:cNvSpPr>
          <p:nvPr>
            <p:ph type="body" sz="quarter" idx="71" hasCustomPrompt="1"/>
          </p:nvPr>
        </p:nvSpPr>
        <p:spPr>
          <a:xfrm>
            <a:off x="9207319"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ACFF3AB7-7D6C-E0F0-FE95-92CDA1DA9D9D}"/>
              </a:ext>
              <a:ext uri="{C183D7F6-B498-43B3-948B-1728B52AA6E4}">
                <adec:decorative xmlns:adec="http://schemas.microsoft.com/office/drawing/2017/decorative" val="1"/>
              </a:ext>
            </a:extLst>
          </p:cNvPr>
          <p:cNvSpPr>
            <a:spLocks noGrp="1" noChangeAspect="1"/>
          </p:cNvSpPr>
          <p:nvPr>
            <p:ph type="pic" sz="quarter" idx="63" hasCustomPrompt="1"/>
          </p:nvPr>
        </p:nvSpPr>
        <p:spPr>
          <a:xfrm>
            <a:off x="9207319"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9" name="Text Placeholder 15">
            <a:extLst>
              <a:ext uri="{FF2B5EF4-FFF2-40B4-BE49-F238E27FC236}">
                <a16:creationId xmlns:a16="http://schemas.microsoft.com/office/drawing/2014/main" id="{AB84983D-4ABD-8F6E-914A-C3DF19A6387C}"/>
              </a:ext>
            </a:extLst>
          </p:cNvPr>
          <p:cNvSpPr>
            <a:spLocks noGrp="1"/>
          </p:cNvSpPr>
          <p:nvPr>
            <p:ph type="body" sz="quarter" idx="78" hasCustomPrompt="1"/>
          </p:nvPr>
        </p:nvSpPr>
        <p:spPr>
          <a:xfrm>
            <a:off x="6344621"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C4128107-9738-3C60-311E-B95FA192992D}"/>
              </a:ext>
            </a:extLst>
          </p:cNvPr>
          <p:cNvSpPr>
            <a:spLocks noGrp="1"/>
          </p:cNvSpPr>
          <p:nvPr>
            <p:ph type="body" sz="quarter" idx="77" hasCustomPrompt="1"/>
          </p:nvPr>
        </p:nvSpPr>
        <p:spPr>
          <a:xfrm>
            <a:off x="6344621"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4FDC9FEB-8F9E-8297-BDB7-C7D653E36811}"/>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6344621"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8" name="Text Placeholder 15">
            <a:extLst>
              <a:ext uri="{FF2B5EF4-FFF2-40B4-BE49-F238E27FC236}">
                <a16:creationId xmlns:a16="http://schemas.microsoft.com/office/drawing/2014/main" id="{5775FA41-5561-9875-BA7D-000339CE1B36}"/>
              </a:ext>
            </a:extLst>
          </p:cNvPr>
          <p:cNvSpPr>
            <a:spLocks noGrp="1"/>
          </p:cNvSpPr>
          <p:nvPr>
            <p:ph type="body" sz="quarter" idx="74" hasCustomPrompt="1"/>
          </p:nvPr>
        </p:nvSpPr>
        <p:spPr>
          <a:xfrm>
            <a:off x="3486495"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F3C95BDE-16D7-D77B-CC08-01D0737BA6F7}"/>
              </a:ext>
            </a:extLst>
          </p:cNvPr>
          <p:cNvSpPr>
            <a:spLocks noGrp="1"/>
          </p:cNvSpPr>
          <p:nvPr>
            <p:ph type="body" sz="quarter" idx="73" hasCustomPrompt="1"/>
          </p:nvPr>
        </p:nvSpPr>
        <p:spPr>
          <a:xfrm>
            <a:off x="3486495"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6" name="Picture Placeholder 2">
            <a:extLst>
              <a:ext uri="{FF2B5EF4-FFF2-40B4-BE49-F238E27FC236}">
                <a16:creationId xmlns:a16="http://schemas.microsoft.com/office/drawing/2014/main" id="{9F5B966F-7855-C333-502D-9F832A269DBB}"/>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348192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1" name="Text Placeholder 15">
            <a:extLst>
              <a:ext uri="{FF2B5EF4-FFF2-40B4-BE49-F238E27FC236}">
                <a16:creationId xmlns:a16="http://schemas.microsoft.com/office/drawing/2014/main" id="{572C26DB-B784-43A8-99E7-C98F30A64805}"/>
              </a:ext>
            </a:extLst>
          </p:cNvPr>
          <p:cNvSpPr>
            <a:spLocks noGrp="1"/>
          </p:cNvSpPr>
          <p:nvPr>
            <p:ph type="body" sz="quarter" idx="70" hasCustomPrompt="1"/>
          </p:nvPr>
        </p:nvSpPr>
        <p:spPr>
          <a:xfrm>
            <a:off x="613363"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1575BFA-5E70-975C-77B0-D1F34CEB23DE}"/>
              </a:ext>
            </a:extLst>
          </p:cNvPr>
          <p:cNvSpPr>
            <a:spLocks noGrp="1"/>
          </p:cNvSpPr>
          <p:nvPr>
            <p:ph type="body" sz="quarter" idx="69" hasCustomPrompt="1"/>
          </p:nvPr>
        </p:nvSpPr>
        <p:spPr>
          <a:xfrm>
            <a:off x="613363"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5" name="Picture Placeholder 2">
            <a:extLst>
              <a:ext uri="{FF2B5EF4-FFF2-40B4-BE49-F238E27FC236}">
                <a16:creationId xmlns:a16="http://schemas.microsoft.com/office/drawing/2014/main" id="{8FAF571B-5846-E53E-84BD-20CCE533C795}"/>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EC1803F1-4FB2-71F6-E9F8-E04C56B2504B}"/>
              </a:ext>
            </a:extLst>
          </p:cNvPr>
          <p:cNvSpPr>
            <a:spLocks noGrp="1"/>
          </p:cNvSpPr>
          <p:nvPr>
            <p:ph type="body" sz="quarter" idx="66" hasCustomPrompt="1"/>
          </p:nvPr>
        </p:nvSpPr>
        <p:spPr>
          <a:xfrm>
            <a:off x="9207319"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79BA23F6-091D-21A4-F6C7-5B605B5CAB52}"/>
              </a:ext>
            </a:extLst>
          </p:cNvPr>
          <p:cNvSpPr>
            <a:spLocks noGrp="1"/>
          </p:cNvSpPr>
          <p:nvPr>
            <p:ph type="body" sz="quarter" idx="65" hasCustomPrompt="1"/>
          </p:nvPr>
        </p:nvSpPr>
        <p:spPr>
          <a:xfrm>
            <a:off x="9207319"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0" name="Text Placeholder 15">
            <a:extLst>
              <a:ext uri="{FF2B5EF4-FFF2-40B4-BE49-F238E27FC236}">
                <a16:creationId xmlns:a16="http://schemas.microsoft.com/office/drawing/2014/main" id="{3F9C991D-480A-596F-1CFB-3CBCA410D28C}"/>
              </a:ext>
            </a:extLst>
          </p:cNvPr>
          <p:cNvSpPr>
            <a:spLocks noGrp="1"/>
          </p:cNvSpPr>
          <p:nvPr>
            <p:ph type="body" sz="quarter" idx="76" hasCustomPrompt="1"/>
          </p:nvPr>
        </p:nvSpPr>
        <p:spPr>
          <a:xfrm>
            <a:off x="6344621"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9" name="Text Placeholder 1">
            <a:extLst>
              <a:ext uri="{FF2B5EF4-FFF2-40B4-BE49-F238E27FC236}">
                <a16:creationId xmlns:a16="http://schemas.microsoft.com/office/drawing/2014/main" id="{3033B5E6-E3A5-F965-C6AA-684B33EC132E}"/>
              </a:ext>
            </a:extLst>
          </p:cNvPr>
          <p:cNvSpPr>
            <a:spLocks noGrp="1"/>
          </p:cNvSpPr>
          <p:nvPr>
            <p:ph type="body" sz="quarter" idx="75" hasCustomPrompt="1"/>
          </p:nvPr>
        </p:nvSpPr>
        <p:spPr>
          <a:xfrm>
            <a:off x="6344621"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5">
            <a:extLst>
              <a:ext uri="{FF2B5EF4-FFF2-40B4-BE49-F238E27FC236}">
                <a16:creationId xmlns:a16="http://schemas.microsoft.com/office/drawing/2014/main" id="{11770C4E-D0FB-2887-03B2-60166A74CE4A}"/>
              </a:ext>
            </a:extLst>
          </p:cNvPr>
          <p:cNvSpPr>
            <a:spLocks noGrp="1"/>
          </p:cNvSpPr>
          <p:nvPr>
            <p:ph type="body" sz="quarter" idx="68" hasCustomPrompt="1"/>
          </p:nvPr>
        </p:nvSpPr>
        <p:spPr>
          <a:xfrm>
            <a:off x="3486495"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7" name="Text Placeholder 1">
            <a:extLst>
              <a:ext uri="{FF2B5EF4-FFF2-40B4-BE49-F238E27FC236}">
                <a16:creationId xmlns:a16="http://schemas.microsoft.com/office/drawing/2014/main" id="{199C5BEB-B157-06E3-F81A-E019CFE9150A}"/>
              </a:ext>
            </a:extLst>
          </p:cNvPr>
          <p:cNvSpPr>
            <a:spLocks noGrp="1"/>
          </p:cNvSpPr>
          <p:nvPr>
            <p:ph type="body" sz="quarter" idx="67" hasCustomPrompt="1"/>
          </p:nvPr>
        </p:nvSpPr>
        <p:spPr>
          <a:xfrm>
            <a:off x="3486495"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 name="Text Placeholder 15">
            <a:extLst>
              <a:ext uri="{FF2B5EF4-FFF2-40B4-BE49-F238E27FC236}">
                <a16:creationId xmlns:a16="http://schemas.microsoft.com/office/drawing/2014/main" id="{E4FB14F8-BAA6-614A-548C-72AF351EEE7E}"/>
              </a:ext>
            </a:extLst>
          </p:cNvPr>
          <p:cNvSpPr>
            <a:spLocks noGrp="1"/>
          </p:cNvSpPr>
          <p:nvPr>
            <p:ph type="body" sz="quarter" idx="60" hasCustomPrompt="1"/>
          </p:nvPr>
        </p:nvSpPr>
        <p:spPr>
          <a:xfrm>
            <a:off x="613363"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6C8FD736-9CAA-96F9-417E-626A91907BB6}"/>
              </a:ext>
            </a:extLst>
          </p:cNvPr>
          <p:cNvSpPr>
            <a:spLocks noGrp="1"/>
          </p:cNvSpPr>
          <p:nvPr>
            <p:ph type="body" sz="quarter" idx="58" hasCustomPrompt="1"/>
          </p:nvPr>
        </p:nvSpPr>
        <p:spPr>
          <a:xfrm>
            <a:off x="613363"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8 Up</a:t>
            </a:r>
          </a:p>
        </p:txBody>
      </p:sp>
    </p:spTree>
    <p:extLst>
      <p:ext uri="{BB962C8B-B14F-4D97-AF65-F5344CB8AC3E}">
        <p14:creationId xmlns:p14="http://schemas.microsoft.com/office/powerpoint/2010/main" val="32336450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am – 3 Vertica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A814B8C-F5B4-42F0-91B4-39FECD05F8DD}"/>
              </a:ext>
              <a:ext uri="{C183D7F6-B498-43B3-948B-1728B52AA6E4}">
                <adec:decorative xmlns:adec="http://schemas.microsoft.com/office/drawing/2017/decorative" val="1"/>
              </a:ext>
            </a:extLst>
          </p:cNvPr>
          <p:cNvSpPr/>
          <p:nvPr userDrawn="1"/>
        </p:nvSpPr>
        <p:spPr>
          <a:xfrm>
            <a:off x="0" y="0"/>
            <a:ext cx="4281855"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CF65D708-A001-F5C3-AA7C-2EC497F926B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18" name="Text Placeholder 1">
            <a:extLst>
              <a:ext uri="{FF2B5EF4-FFF2-40B4-BE49-F238E27FC236}">
                <a16:creationId xmlns:a16="http://schemas.microsoft.com/office/drawing/2014/main" id="{650EAFCD-535F-DBEE-BD9F-DBFDC2AE4660}"/>
              </a:ext>
            </a:extLst>
          </p:cNvPr>
          <p:cNvSpPr>
            <a:spLocks noGrp="1"/>
          </p:cNvSpPr>
          <p:nvPr>
            <p:ph type="body" sz="quarter" idx="68" hasCustomPrompt="1"/>
          </p:nvPr>
        </p:nvSpPr>
        <p:spPr>
          <a:xfrm>
            <a:off x="6418979" y="5448204"/>
            <a:ext cx="5163421"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25" name="Text Placeholder 15">
            <a:extLst>
              <a:ext uri="{FF2B5EF4-FFF2-40B4-BE49-F238E27FC236}">
                <a16:creationId xmlns:a16="http://schemas.microsoft.com/office/drawing/2014/main" id="{FBA07D01-2BCF-57B5-F4E1-C36CEA752BFB}"/>
              </a:ext>
            </a:extLst>
          </p:cNvPr>
          <p:cNvSpPr>
            <a:spLocks noGrp="1"/>
          </p:cNvSpPr>
          <p:nvPr>
            <p:ph type="body" sz="quarter" idx="69" hasCustomPrompt="1"/>
          </p:nvPr>
        </p:nvSpPr>
        <p:spPr>
          <a:xfrm>
            <a:off x="6418980" y="5031089"/>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64DEC07-005B-DC23-8A82-71EE63CC651D}"/>
              </a:ext>
            </a:extLst>
          </p:cNvPr>
          <p:cNvSpPr>
            <a:spLocks noGrp="1"/>
          </p:cNvSpPr>
          <p:nvPr>
            <p:ph type="body" sz="quarter" idx="67" hasCustomPrompt="1"/>
          </p:nvPr>
        </p:nvSpPr>
        <p:spPr>
          <a:xfrm>
            <a:off x="6418980" y="4765545"/>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1395568C-3DCD-0F12-53D6-16BA0ECF284D}"/>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4688176" y="4765545"/>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5" name="Text Placeholder 1">
            <a:extLst>
              <a:ext uri="{FF2B5EF4-FFF2-40B4-BE49-F238E27FC236}">
                <a16:creationId xmlns:a16="http://schemas.microsoft.com/office/drawing/2014/main" id="{D9454809-FC82-6561-642A-1086F340EBA5}"/>
              </a:ext>
            </a:extLst>
          </p:cNvPr>
          <p:cNvSpPr>
            <a:spLocks noGrp="1"/>
          </p:cNvSpPr>
          <p:nvPr>
            <p:ph type="body" sz="quarter" idx="65" hasCustomPrompt="1"/>
          </p:nvPr>
        </p:nvSpPr>
        <p:spPr>
          <a:xfrm>
            <a:off x="6418978" y="3408332"/>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16" name="Text Placeholder 15">
            <a:extLst>
              <a:ext uri="{FF2B5EF4-FFF2-40B4-BE49-F238E27FC236}">
                <a16:creationId xmlns:a16="http://schemas.microsoft.com/office/drawing/2014/main" id="{F7F0A420-11EF-1F55-E644-6884016A63D3}"/>
              </a:ext>
            </a:extLst>
          </p:cNvPr>
          <p:cNvSpPr>
            <a:spLocks noGrp="1"/>
          </p:cNvSpPr>
          <p:nvPr>
            <p:ph type="body" sz="quarter" idx="66" hasCustomPrompt="1"/>
          </p:nvPr>
        </p:nvSpPr>
        <p:spPr>
          <a:xfrm>
            <a:off x="6418980" y="2991217"/>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4" name="Text Placeholder 1">
            <a:extLst>
              <a:ext uri="{FF2B5EF4-FFF2-40B4-BE49-F238E27FC236}">
                <a16:creationId xmlns:a16="http://schemas.microsoft.com/office/drawing/2014/main" id="{B8BD1CDE-68F3-2665-71E8-965213AA7946}"/>
              </a:ext>
            </a:extLst>
          </p:cNvPr>
          <p:cNvSpPr>
            <a:spLocks noGrp="1"/>
          </p:cNvSpPr>
          <p:nvPr>
            <p:ph type="body" sz="quarter" idx="64" hasCustomPrompt="1"/>
          </p:nvPr>
        </p:nvSpPr>
        <p:spPr>
          <a:xfrm>
            <a:off x="6418980" y="2725673"/>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F9A65C2D-656C-A059-B943-855CAF195FB5}"/>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688176" y="272567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6418978" y="1368460"/>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6418980" y="951345"/>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6418980" y="685801"/>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 name="Text Placeholder 1">
            <a:extLst>
              <a:ext uri="{FF2B5EF4-FFF2-40B4-BE49-F238E27FC236}">
                <a16:creationId xmlns:a16="http://schemas.microsoft.com/office/drawing/2014/main" id="{7018F823-B43A-588C-CD48-7C85BD4F6D90}"/>
              </a:ext>
            </a:extLst>
          </p:cNvPr>
          <p:cNvSpPr>
            <a:spLocks noGrp="1"/>
          </p:cNvSpPr>
          <p:nvPr>
            <p:ph type="body" sz="quarter" idx="62"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32" name="Title Placeholder 3">
            <a:extLst>
              <a:ext uri="{FF2B5EF4-FFF2-40B4-BE49-F238E27FC236}">
                <a16:creationId xmlns:a16="http://schemas.microsoft.com/office/drawing/2014/main" id="{F4DED547-A581-CF8D-2576-BAAB73FBAEE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3 Vertical</a:t>
            </a:r>
          </a:p>
        </p:txBody>
      </p:sp>
    </p:spTree>
    <p:extLst>
      <p:ext uri="{BB962C8B-B14F-4D97-AF65-F5344CB8AC3E}">
        <p14:creationId xmlns:p14="http://schemas.microsoft.com/office/powerpoint/2010/main" val="404319011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am – 6 Vertic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6" name="Copyright">
            <a:extLst>
              <a:ext uri="{FF2B5EF4-FFF2-40B4-BE49-F238E27FC236}">
                <a16:creationId xmlns:a16="http://schemas.microsoft.com/office/drawing/2014/main" id="{40C7CB60-6E19-2A74-1D2B-90AE00C222CD}"/>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4" name="Text Placeholder 15">
            <a:extLst>
              <a:ext uri="{FF2B5EF4-FFF2-40B4-BE49-F238E27FC236}">
                <a16:creationId xmlns:a16="http://schemas.microsoft.com/office/drawing/2014/main" id="{CFC02E8B-A9D6-CA8F-CF14-70625361760A}"/>
              </a:ext>
            </a:extLst>
          </p:cNvPr>
          <p:cNvSpPr>
            <a:spLocks noGrp="1"/>
          </p:cNvSpPr>
          <p:nvPr>
            <p:ph type="body" sz="quarter" idx="91" hasCustomPrompt="1"/>
          </p:nvPr>
        </p:nvSpPr>
        <p:spPr>
          <a:xfrm>
            <a:off x="9671812" y="5258610"/>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3" name="Text Placeholder 1">
            <a:extLst>
              <a:ext uri="{FF2B5EF4-FFF2-40B4-BE49-F238E27FC236}">
                <a16:creationId xmlns:a16="http://schemas.microsoft.com/office/drawing/2014/main" id="{25156996-2CE0-9C95-EF05-807CD765B330}"/>
              </a:ext>
            </a:extLst>
          </p:cNvPr>
          <p:cNvSpPr>
            <a:spLocks noGrp="1"/>
          </p:cNvSpPr>
          <p:nvPr>
            <p:ph type="body" sz="quarter" idx="90" hasCustomPrompt="1"/>
          </p:nvPr>
        </p:nvSpPr>
        <p:spPr>
          <a:xfrm>
            <a:off x="9671812" y="4993066"/>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3" name="Picture Placeholder 2">
            <a:extLst>
              <a:ext uri="{FF2B5EF4-FFF2-40B4-BE49-F238E27FC236}">
                <a16:creationId xmlns:a16="http://schemas.microsoft.com/office/drawing/2014/main" id="{7C72CB25-EC19-9AD0-976E-0D58E7FED59B}"/>
              </a:ext>
              <a:ext uri="{C183D7F6-B498-43B3-948B-1728B52AA6E4}">
                <adec:decorative xmlns:adec="http://schemas.microsoft.com/office/drawing/2017/decorative" val="1"/>
              </a:ext>
            </a:extLst>
          </p:cNvPr>
          <p:cNvSpPr>
            <a:spLocks noGrp="1" noChangeAspect="1"/>
          </p:cNvSpPr>
          <p:nvPr>
            <p:ph type="pic" sz="quarter" idx="68" hasCustomPrompt="1"/>
          </p:nvPr>
        </p:nvSpPr>
        <p:spPr>
          <a:xfrm>
            <a:off x="967181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517EE15B-3E28-0D71-C7CD-A8B9D9A1E04D}"/>
              </a:ext>
            </a:extLst>
          </p:cNvPr>
          <p:cNvSpPr>
            <a:spLocks noGrp="1"/>
          </p:cNvSpPr>
          <p:nvPr>
            <p:ph type="body" sz="quarter" idx="89" hasCustomPrompt="1"/>
          </p:nvPr>
        </p:nvSpPr>
        <p:spPr>
          <a:xfrm>
            <a:off x="718134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5827DF22-DC83-592F-8E5C-F156AC9C6A9E}"/>
              </a:ext>
            </a:extLst>
          </p:cNvPr>
          <p:cNvSpPr>
            <a:spLocks noGrp="1"/>
          </p:cNvSpPr>
          <p:nvPr>
            <p:ph type="body" sz="quarter" idx="88" hasCustomPrompt="1"/>
          </p:nvPr>
        </p:nvSpPr>
        <p:spPr>
          <a:xfrm>
            <a:off x="718134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0" name="Picture Placeholder 2">
            <a:extLst>
              <a:ext uri="{FF2B5EF4-FFF2-40B4-BE49-F238E27FC236}">
                <a16:creationId xmlns:a16="http://schemas.microsoft.com/office/drawing/2014/main" id="{DC49924A-725F-C8A7-8D8C-3AF3770C8A84}"/>
              </a:ext>
              <a:ext uri="{C183D7F6-B498-43B3-948B-1728B52AA6E4}">
                <adec:decorative xmlns:adec="http://schemas.microsoft.com/office/drawing/2017/decorative" val="1"/>
              </a:ext>
            </a:extLst>
          </p:cNvPr>
          <p:cNvSpPr>
            <a:spLocks noGrp="1" noChangeAspect="1"/>
          </p:cNvSpPr>
          <p:nvPr>
            <p:ph type="pic" sz="quarter" idx="65" hasCustomPrompt="1"/>
          </p:nvPr>
        </p:nvSpPr>
        <p:spPr>
          <a:xfrm>
            <a:off x="718134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0" name="Text Placeholder 15">
            <a:extLst>
              <a:ext uri="{FF2B5EF4-FFF2-40B4-BE49-F238E27FC236}">
                <a16:creationId xmlns:a16="http://schemas.microsoft.com/office/drawing/2014/main" id="{4AE9FEB2-5148-49A8-21D9-0E06288C1457}"/>
              </a:ext>
            </a:extLst>
          </p:cNvPr>
          <p:cNvSpPr>
            <a:spLocks noGrp="1"/>
          </p:cNvSpPr>
          <p:nvPr>
            <p:ph type="body" sz="quarter" idx="87" hasCustomPrompt="1"/>
          </p:nvPr>
        </p:nvSpPr>
        <p:spPr>
          <a:xfrm>
            <a:off x="469087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FDC84870-5BF1-0C92-F0A8-BD1EEDAD79C1}"/>
              </a:ext>
            </a:extLst>
          </p:cNvPr>
          <p:cNvSpPr>
            <a:spLocks noGrp="1"/>
          </p:cNvSpPr>
          <p:nvPr>
            <p:ph type="body" sz="quarter" idx="86" hasCustomPrompt="1"/>
          </p:nvPr>
        </p:nvSpPr>
        <p:spPr>
          <a:xfrm>
            <a:off x="469087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F57CE0F1-5A69-4095-1BC1-AC141C9F97CC}"/>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469087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6" name="Text Placeholder 15">
            <a:extLst>
              <a:ext uri="{FF2B5EF4-FFF2-40B4-BE49-F238E27FC236}">
                <a16:creationId xmlns:a16="http://schemas.microsoft.com/office/drawing/2014/main" id="{0C7F0B5D-610D-D982-472E-012B2BBBBA9B}"/>
              </a:ext>
            </a:extLst>
          </p:cNvPr>
          <p:cNvSpPr>
            <a:spLocks noGrp="1"/>
          </p:cNvSpPr>
          <p:nvPr>
            <p:ph type="body" sz="quarter" idx="85" hasCustomPrompt="1"/>
          </p:nvPr>
        </p:nvSpPr>
        <p:spPr>
          <a:xfrm>
            <a:off x="9671812" y="2509548"/>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5" name="Text Placeholder 1">
            <a:extLst>
              <a:ext uri="{FF2B5EF4-FFF2-40B4-BE49-F238E27FC236}">
                <a16:creationId xmlns:a16="http://schemas.microsoft.com/office/drawing/2014/main" id="{83A951F3-2CF0-C9A6-5A57-08F26D1EE1C9}"/>
              </a:ext>
            </a:extLst>
          </p:cNvPr>
          <p:cNvSpPr>
            <a:spLocks noGrp="1"/>
          </p:cNvSpPr>
          <p:nvPr>
            <p:ph type="body" sz="quarter" idx="84" hasCustomPrompt="1"/>
          </p:nvPr>
        </p:nvSpPr>
        <p:spPr>
          <a:xfrm>
            <a:off x="9671812" y="2244004"/>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Picture Placeholder 2">
            <a:extLst>
              <a:ext uri="{FF2B5EF4-FFF2-40B4-BE49-F238E27FC236}">
                <a16:creationId xmlns:a16="http://schemas.microsoft.com/office/drawing/2014/main" id="{EDEA31C8-2516-65EF-FA4B-E50EB70078E7}"/>
              </a:ext>
              <a:ext uri="{C183D7F6-B498-43B3-948B-1728B52AA6E4}">
                <adec:decorative xmlns:adec="http://schemas.microsoft.com/office/drawing/2017/decorative" val="1"/>
              </a:ext>
            </a:extLst>
          </p:cNvPr>
          <p:cNvSpPr>
            <a:spLocks noGrp="1" noChangeAspect="1"/>
          </p:cNvSpPr>
          <p:nvPr>
            <p:ph type="pic" sz="quarter" idx="59" hasCustomPrompt="1"/>
          </p:nvPr>
        </p:nvSpPr>
        <p:spPr>
          <a:xfrm>
            <a:off x="967181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BA274666-1E4E-14B0-DE80-CC1EA70083CD}"/>
              </a:ext>
            </a:extLst>
          </p:cNvPr>
          <p:cNvSpPr>
            <a:spLocks noGrp="1"/>
          </p:cNvSpPr>
          <p:nvPr>
            <p:ph type="body" sz="quarter" idx="83" hasCustomPrompt="1"/>
          </p:nvPr>
        </p:nvSpPr>
        <p:spPr>
          <a:xfrm>
            <a:off x="718134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5" name="Text Placeholder 1">
            <a:extLst>
              <a:ext uri="{FF2B5EF4-FFF2-40B4-BE49-F238E27FC236}">
                <a16:creationId xmlns:a16="http://schemas.microsoft.com/office/drawing/2014/main" id="{42787C17-73F6-CCFE-5C1A-55AFC526C38C}"/>
              </a:ext>
            </a:extLst>
          </p:cNvPr>
          <p:cNvSpPr>
            <a:spLocks noGrp="1"/>
          </p:cNvSpPr>
          <p:nvPr>
            <p:ph type="body" sz="quarter" idx="82" hasCustomPrompt="1"/>
          </p:nvPr>
        </p:nvSpPr>
        <p:spPr>
          <a:xfrm>
            <a:off x="718134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718134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2" name="Text Placeholder 15">
            <a:extLst>
              <a:ext uri="{FF2B5EF4-FFF2-40B4-BE49-F238E27FC236}">
                <a16:creationId xmlns:a16="http://schemas.microsoft.com/office/drawing/2014/main" id="{76655845-2AEF-E1DE-1D26-F24B031ED572}"/>
              </a:ext>
            </a:extLst>
          </p:cNvPr>
          <p:cNvSpPr>
            <a:spLocks noGrp="1"/>
          </p:cNvSpPr>
          <p:nvPr>
            <p:ph type="body" sz="quarter" idx="60" hasCustomPrompt="1"/>
          </p:nvPr>
        </p:nvSpPr>
        <p:spPr>
          <a:xfrm>
            <a:off x="469087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71C0E84-4397-F768-E97A-EF97127FE116}"/>
              </a:ext>
            </a:extLst>
          </p:cNvPr>
          <p:cNvSpPr>
            <a:spLocks noGrp="1"/>
          </p:cNvSpPr>
          <p:nvPr>
            <p:ph type="body" sz="quarter" idx="58" hasCustomPrompt="1"/>
          </p:nvPr>
        </p:nvSpPr>
        <p:spPr>
          <a:xfrm>
            <a:off x="469087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69D87DD-FDC6-5A5C-0D81-71F302088863}"/>
              </a:ext>
            </a:extLst>
          </p:cNvPr>
          <p:cNvSpPr>
            <a:spLocks noGrp="1"/>
          </p:cNvSpPr>
          <p:nvPr>
            <p:ph type="body" sz="quarter" idx="81"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46" name="Title Placeholder 3">
            <a:extLst>
              <a:ext uri="{FF2B5EF4-FFF2-40B4-BE49-F238E27FC236}">
                <a16:creationId xmlns:a16="http://schemas.microsoft.com/office/drawing/2014/main" id="{0855B5B2-D2C3-5C18-B2E0-9F47BBB4338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6 Vertical</a:t>
            </a:r>
          </a:p>
        </p:txBody>
      </p:sp>
    </p:spTree>
    <p:extLst>
      <p:ext uri="{BB962C8B-B14F-4D97-AF65-F5344CB8AC3E}">
        <p14:creationId xmlns:p14="http://schemas.microsoft.com/office/powerpoint/2010/main" val="370573591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am – Full Team">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3ECDFBFD-666C-D98C-96CA-F7E9B9103A6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83" name="Picture Placeholder 2">
            <a:extLst>
              <a:ext uri="{FF2B5EF4-FFF2-40B4-BE49-F238E27FC236}">
                <a16:creationId xmlns:a16="http://schemas.microsoft.com/office/drawing/2014/main" id="{4765AD04-49E0-1809-C1DA-2B10B9439909}"/>
              </a:ext>
              <a:ext uri="{C183D7F6-B498-43B3-948B-1728B52AA6E4}">
                <adec:decorative xmlns:adec="http://schemas.microsoft.com/office/drawing/2017/decorative" val="1"/>
              </a:ext>
            </a:extLst>
          </p:cNvPr>
          <p:cNvSpPr>
            <a:spLocks noGrp="1" noChangeAspect="1"/>
          </p:cNvSpPr>
          <p:nvPr>
            <p:ph type="pic" sz="quarter" idx="101" hasCustomPrompt="1"/>
          </p:nvPr>
        </p:nvSpPr>
        <p:spPr>
          <a:xfrm>
            <a:off x="10841255"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2" name="Picture Placeholder 2">
            <a:extLst>
              <a:ext uri="{FF2B5EF4-FFF2-40B4-BE49-F238E27FC236}">
                <a16:creationId xmlns:a16="http://schemas.microsoft.com/office/drawing/2014/main" id="{04404629-DCE2-7500-A37A-230AA9108B8B}"/>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9509602"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4" name="Picture Placeholder 2">
            <a:extLst>
              <a:ext uri="{FF2B5EF4-FFF2-40B4-BE49-F238E27FC236}">
                <a16:creationId xmlns:a16="http://schemas.microsoft.com/office/drawing/2014/main" id="{9E6EC305-E2CB-6362-694C-EC1911ECE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8177950"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1" name="Picture Placeholder 2">
            <a:extLst>
              <a:ext uri="{FF2B5EF4-FFF2-40B4-BE49-F238E27FC236}">
                <a16:creationId xmlns:a16="http://schemas.microsoft.com/office/drawing/2014/main" id="{C0F1A146-7C7F-4BF2-26D2-E8BC55CDF9AC}"/>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6846298"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3" name="Text Placeholder 1">
            <a:extLst>
              <a:ext uri="{FF2B5EF4-FFF2-40B4-BE49-F238E27FC236}">
                <a16:creationId xmlns:a16="http://schemas.microsoft.com/office/drawing/2014/main" id="{3D650434-0FC1-5BDE-E92F-710343E4A1D2}"/>
              </a:ext>
            </a:extLst>
          </p:cNvPr>
          <p:cNvSpPr>
            <a:spLocks noGrp="1"/>
          </p:cNvSpPr>
          <p:nvPr>
            <p:ph type="body" sz="quarter" idx="81" hasCustomPrompt="1"/>
          </p:nvPr>
        </p:nvSpPr>
        <p:spPr>
          <a:xfrm>
            <a:off x="4965539" y="5367648"/>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9" name="Picture Placeholder 2">
            <a:extLst>
              <a:ext uri="{FF2B5EF4-FFF2-40B4-BE49-F238E27FC236}">
                <a16:creationId xmlns:a16="http://schemas.microsoft.com/office/drawing/2014/main" id="{698D1118-2F1B-790E-955A-A65B39CC49CF}"/>
              </a:ext>
              <a:ext uri="{C183D7F6-B498-43B3-948B-1728B52AA6E4}">
                <adec:decorative xmlns:adec="http://schemas.microsoft.com/office/drawing/2017/decorative" val="1"/>
              </a:ext>
            </a:extLst>
          </p:cNvPr>
          <p:cNvSpPr>
            <a:spLocks noGrp="1" noChangeAspect="1"/>
          </p:cNvSpPr>
          <p:nvPr>
            <p:ph type="pic" sz="quarter" idx="97" hasCustomPrompt="1"/>
          </p:nvPr>
        </p:nvSpPr>
        <p:spPr>
          <a:xfrm>
            <a:off x="10841255"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8" name="Picture Placeholder 2">
            <a:extLst>
              <a:ext uri="{FF2B5EF4-FFF2-40B4-BE49-F238E27FC236}">
                <a16:creationId xmlns:a16="http://schemas.microsoft.com/office/drawing/2014/main" id="{F844117D-0C6D-8C1D-02EB-C67C539C0EE3}"/>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509602"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0" name="Picture Placeholder 2">
            <a:extLst>
              <a:ext uri="{FF2B5EF4-FFF2-40B4-BE49-F238E27FC236}">
                <a16:creationId xmlns:a16="http://schemas.microsoft.com/office/drawing/2014/main" id="{876AD797-5229-114D-A105-9E3F8C199FAB}"/>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177950"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7" name="Picture Placeholder 2">
            <a:extLst>
              <a:ext uri="{FF2B5EF4-FFF2-40B4-BE49-F238E27FC236}">
                <a16:creationId xmlns:a16="http://schemas.microsoft.com/office/drawing/2014/main" id="{4CB2CFD8-17AF-DD80-019F-4EC42B60B2B7}"/>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846298"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5" name="Picture Placeholder 2">
            <a:extLst>
              <a:ext uri="{FF2B5EF4-FFF2-40B4-BE49-F238E27FC236}">
                <a16:creationId xmlns:a16="http://schemas.microsoft.com/office/drawing/2014/main" id="{E30C5259-CDA5-8530-EEAB-A58C3682D706}"/>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0841255"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4" name="Picture Placeholder 2">
            <a:extLst>
              <a:ext uri="{FF2B5EF4-FFF2-40B4-BE49-F238E27FC236}">
                <a16:creationId xmlns:a16="http://schemas.microsoft.com/office/drawing/2014/main" id="{EDA3F8B5-40E1-9943-7C0E-582593FA38CD}"/>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9509602"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6" name="Picture Placeholder 2">
            <a:extLst>
              <a:ext uri="{FF2B5EF4-FFF2-40B4-BE49-F238E27FC236}">
                <a16:creationId xmlns:a16="http://schemas.microsoft.com/office/drawing/2014/main" id="{5E390074-6850-4411-8EAB-3E7D188EAC81}"/>
              </a:ext>
              <a:ext uri="{C183D7F6-B498-43B3-948B-1728B52AA6E4}">
                <adec:decorative xmlns:adec="http://schemas.microsoft.com/office/drawing/2017/decorative" val="1"/>
              </a:ext>
            </a:extLst>
          </p:cNvPr>
          <p:cNvSpPr>
            <a:spLocks noGrp="1" noChangeAspect="1"/>
          </p:cNvSpPr>
          <p:nvPr>
            <p:ph type="pic" sz="quarter" idx="94" hasCustomPrompt="1"/>
          </p:nvPr>
        </p:nvSpPr>
        <p:spPr>
          <a:xfrm>
            <a:off x="8177950"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3" name="Picture Placeholder 2">
            <a:extLst>
              <a:ext uri="{FF2B5EF4-FFF2-40B4-BE49-F238E27FC236}">
                <a16:creationId xmlns:a16="http://schemas.microsoft.com/office/drawing/2014/main" id="{6DC4D27F-AEF1-8E2D-41FA-64A47F14F5D7}"/>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6846298"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2" name="Text Placeholder 1">
            <a:extLst>
              <a:ext uri="{FF2B5EF4-FFF2-40B4-BE49-F238E27FC236}">
                <a16:creationId xmlns:a16="http://schemas.microsoft.com/office/drawing/2014/main" id="{6413E314-337F-28B9-86E7-8FB96A81EE97}"/>
              </a:ext>
            </a:extLst>
          </p:cNvPr>
          <p:cNvSpPr>
            <a:spLocks noGrp="1"/>
          </p:cNvSpPr>
          <p:nvPr>
            <p:ph type="body" sz="quarter" idx="80" hasCustomPrompt="1"/>
          </p:nvPr>
        </p:nvSpPr>
        <p:spPr>
          <a:xfrm>
            <a:off x="4965538" y="3336783"/>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1" name="Picture Placeholder 2">
            <a:extLst>
              <a:ext uri="{FF2B5EF4-FFF2-40B4-BE49-F238E27FC236}">
                <a16:creationId xmlns:a16="http://schemas.microsoft.com/office/drawing/2014/main" id="{DD14B8E7-6A29-C89E-1D24-3649F8704A6C}"/>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10841255"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0" name="Picture Placeholder 2">
            <a:extLst>
              <a:ext uri="{FF2B5EF4-FFF2-40B4-BE49-F238E27FC236}">
                <a16:creationId xmlns:a16="http://schemas.microsoft.com/office/drawing/2014/main" id="{75975E6F-ED37-92DE-C4C8-E6F41C57E746}"/>
              </a:ext>
              <a:ext uri="{C183D7F6-B498-43B3-948B-1728B52AA6E4}">
                <adec:decorative xmlns:adec="http://schemas.microsoft.com/office/drawing/2017/decorative" val="1"/>
              </a:ext>
            </a:extLst>
          </p:cNvPr>
          <p:cNvSpPr>
            <a:spLocks noGrp="1" noChangeAspect="1"/>
          </p:cNvSpPr>
          <p:nvPr>
            <p:ph type="pic" sz="quarter" idx="88" hasCustomPrompt="1"/>
          </p:nvPr>
        </p:nvSpPr>
        <p:spPr>
          <a:xfrm>
            <a:off x="9509602"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2" name="Picture Placeholder 2">
            <a:extLst>
              <a:ext uri="{FF2B5EF4-FFF2-40B4-BE49-F238E27FC236}">
                <a16:creationId xmlns:a16="http://schemas.microsoft.com/office/drawing/2014/main" id="{A6120B03-F53E-2F17-DF15-9A32DA26AF70}"/>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8177950"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9" name="Picture Placeholder 2">
            <a:extLst>
              <a:ext uri="{FF2B5EF4-FFF2-40B4-BE49-F238E27FC236}">
                <a16:creationId xmlns:a16="http://schemas.microsoft.com/office/drawing/2014/main" id="{1FCF7F16-8EB1-8EFD-D1CF-25BE79AC2C3D}"/>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6846298"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1" name="Text Placeholder 1">
            <a:extLst>
              <a:ext uri="{FF2B5EF4-FFF2-40B4-BE49-F238E27FC236}">
                <a16:creationId xmlns:a16="http://schemas.microsoft.com/office/drawing/2014/main" id="{8295E8D9-E8FB-45DC-6B9D-CC3437C431B1}"/>
              </a:ext>
            </a:extLst>
          </p:cNvPr>
          <p:cNvSpPr>
            <a:spLocks noGrp="1"/>
          </p:cNvSpPr>
          <p:nvPr>
            <p:ph type="body" sz="quarter" idx="79" hasCustomPrompt="1"/>
          </p:nvPr>
        </p:nvSpPr>
        <p:spPr>
          <a:xfrm>
            <a:off x="4965539" y="2154196"/>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67" name="Picture Placeholder 2">
            <a:extLst>
              <a:ext uri="{FF2B5EF4-FFF2-40B4-BE49-F238E27FC236}">
                <a16:creationId xmlns:a16="http://schemas.microsoft.com/office/drawing/2014/main" id="{81CD8E6D-A0F6-91C8-E3ED-163FFBE28C9C}"/>
              </a:ext>
              <a:ext uri="{C183D7F6-B498-43B3-948B-1728B52AA6E4}">
                <adec:decorative xmlns:adec="http://schemas.microsoft.com/office/drawing/2017/decorative" val="1"/>
              </a:ext>
            </a:extLst>
          </p:cNvPr>
          <p:cNvSpPr>
            <a:spLocks noGrp="1" noChangeAspect="1"/>
          </p:cNvSpPr>
          <p:nvPr>
            <p:ph type="pic" sz="quarter" idx="85" hasCustomPrompt="1"/>
          </p:nvPr>
        </p:nvSpPr>
        <p:spPr>
          <a:xfrm>
            <a:off x="10841255"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6" name="Picture Placeholder 2">
            <a:extLst>
              <a:ext uri="{FF2B5EF4-FFF2-40B4-BE49-F238E27FC236}">
                <a16:creationId xmlns:a16="http://schemas.microsoft.com/office/drawing/2014/main" id="{B80BD72F-E2C0-BF0A-BFD6-F064F5B2E61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9509602"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8" name="Picture Placeholder 2">
            <a:extLst>
              <a:ext uri="{FF2B5EF4-FFF2-40B4-BE49-F238E27FC236}">
                <a16:creationId xmlns:a16="http://schemas.microsoft.com/office/drawing/2014/main" id="{54EB9B10-6DDB-F795-212F-BBE68DCB0073}"/>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8177950"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5" name="Picture Placeholder 2">
            <a:extLst>
              <a:ext uri="{FF2B5EF4-FFF2-40B4-BE49-F238E27FC236}">
                <a16:creationId xmlns:a16="http://schemas.microsoft.com/office/drawing/2014/main" id="{12640641-03BD-69AC-DA8B-B6F1E63C05F7}"/>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846298"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3A89B3B6-76E7-61F4-D72D-C3A74568A652}"/>
              </a:ext>
            </a:extLst>
          </p:cNvPr>
          <p:cNvSpPr>
            <a:spLocks noGrp="1"/>
          </p:cNvSpPr>
          <p:nvPr>
            <p:ph type="body" sz="quarter" idx="74" hasCustomPrompt="1"/>
          </p:nvPr>
        </p:nvSpPr>
        <p:spPr>
          <a:xfrm>
            <a:off x="4965539" y="959375"/>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13" name="Text Placeholder 1">
            <a:extLst>
              <a:ext uri="{FF2B5EF4-FFF2-40B4-BE49-F238E27FC236}">
                <a16:creationId xmlns:a16="http://schemas.microsoft.com/office/drawing/2014/main" id="{EE44815E-46C9-4826-CDCA-0FA5F9EE4F3C}"/>
              </a:ext>
            </a:extLst>
          </p:cNvPr>
          <p:cNvSpPr>
            <a:spLocks noGrp="1"/>
          </p:cNvSpPr>
          <p:nvPr>
            <p:ph type="body" sz="quarter" idx="73" hasCustomPrompt="1"/>
          </p:nvPr>
        </p:nvSpPr>
        <p:spPr>
          <a:xfrm>
            <a:off x="4965539" y="461311"/>
            <a:ext cx="6616861" cy="271675"/>
          </a:xfrm>
        </p:spPr>
        <p:txBody>
          <a:bodyPr anchor="ctr">
            <a:noAutofit/>
          </a:bodyPr>
          <a:lstStyle>
            <a:lvl1pPr marL="0" indent="0" algn="l">
              <a:lnSpc>
                <a:spcPct val="100000"/>
              </a:lnSpc>
              <a:buNone/>
              <a:defRPr sz="1000" b="1" i="0" cap="all" spc="150" baseline="0">
                <a:solidFill>
                  <a:schemeClr val="tx2"/>
                </a:solidFill>
                <a:latin typeface="Gibson SemiBold" pitchFamily="2" charset="77"/>
              </a:defRPr>
            </a:lvl1pPr>
          </a:lstStyle>
          <a:p>
            <a:pPr lvl="0"/>
            <a:r>
              <a:rPr lang="en-US"/>
              <a:t>SUBTITLE</a:t>
            </a:r>
          </a:p>
        </p:txBody>
      </p:sp>
      <p:sp>
        <p:nvSpPr>
          <p:cNvPr id="2" name="Text Placeholder 1">
            <a:extLst>
              <a:ext uri="{FF2B5EF4-FFF2-40B4-BE49-F238E27FC236}">
                <a16:creationId xmlns:a16="http://schemas.microsoft.com/office/drawing/2014/main" id="{2D1B96FF-48AA-3766-55B2-222A5C6B4907}"/>
              </a:ext>
            </a:extLst>
          </p:cNvPr>
          <p:cNvSpPr>
            <a:spLocks noGrp="1"/>
          </p:cNvSpPr>
          <p:nvPr>
            <p:ph type="body" sz="quarter" idx="103"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5" name="Title Placeholder 3">
            <a:extLst>
              <a:ext uri="{FF2B5EF4-FFF2-40B4-BE49-F238E27FC236}">
                <a16:creationId xmlns:a16="http://schemas.microsoft.com/office/drawing/2014/main" id="{0D1A9C4F-F299-2C9E-6374-7032B903351A}"/>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Full Team</a:t>
            </a:r>
          </a:p>
        </p:txBody>
      </p:sp>
    </p:spTree>
    <p:extLst>
      <p:ext uri="{BB962C8B-B14F-4D97-AF65-F5344CB8AC3E}">
        <p14:creationId xmlns:p14="http://schemas.microsoft.com/office/powerpoint/2010/main" val="401013781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am – Spotligh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5F866-F61F-21FC-7160-811E8F510FFB}"/>
              </a:ext>
              <a:ext uri="{C183D7F6-B498-43B3-948B-1728B52AA6E4}">
                <adec:decorative xmlns:adec="http://schemas.microsoft.com/office/drawing/2017/decorative" val="1"/>
              </a:ext>
            </a:extLst>
          </p:cNvPr>
          <p:cNvSpPr/>
          <p:nvPr userDrawn="1"/>
        </p:nvSpPr>
        <p:spPr>
          <a:xfrm>
            <a:off x="5609968" y="2125362"/>
            <a:ext cx="6582032" cy="473263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bson" pitchFamily="2" charset="77"/>
              <a:ea typeface="+mn-ea"/>
              <a:cs typeface="+mn-cs"/>
            </a:endParaRPr>
          </a:p>
        </p:txBody>
      </p:sp>
      <p:sp>
        <p:nvSpPr>
          <p:cNvPr id="10" name="Text Placeholder 1">
            <a:extLst>
              <a:ext uri="{FF2B5EF4-FFF2-40B4-BE49-F238E27FC236}">
                <a16:creationId xmlns:a16="http://schemas.microsoft.com/office/drawing/2014/main" id="{13783DE5-45B0-F077-4C81-323155B581CB}"/>
              </a:ext>
            </a:extLst>
          </p:cNvPr>
          <p:cNvSpPr>
            <a:spLocks noGrp="1"/>
          </p:cNvSpPr>
          <p:nvPr>
            <p:ph type="body" sz="quarter" idx="55" hasCustomPrompt="1"/>
          </p:nvPr>
        </p:nvSpPr>
        <p:spPr>
          <a:xfrm>
            <a:off x="6409814" y="3429000"/>
            <a:ext cx="5172586" cy="2743200"/>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a:t>
            </a:r>
          </a:p>
          <a:p>
            <a:pPr lvl="0"/>
            <a:endParaRPr lang="en-US"/>
          </a:p>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a:t>
            </a:r>
          </a:p>
        </p:txBody>
      </p:sp>
      <p:sp>
        <p:nvSpPr>
          <p:cNvPr id="5" name="Text Placeholder 15">
            <a:extLst>
              <a:ext uri="{FF2B5EF4-FFF2-40B4-BE49-F238E27FC236}">
                <a16:creationId xmlns:a16="http://schemas.microsoft.com/office/drawing/2014/main" id="{377507D8-9818-44ED-B070-BA02C8D503D1}"/>
              </a:ext>
            </a:extLst>
          </p:cNvPr>
          <p:cNvSpPr>
            <a:spLocks noGrp="1"/>
          </p:cNvSpPr>
          <p:nvPr>
            <p:ph type="body" sz="quarter" idx="60" hasCustomPrompt="1"/>
          </p:nvPr>
        </p:nvSpPr>
        <p:spPr>
          <a:xfrm>
            <a:off x="1405180" y="3892811"/>
            <a:ext cx="37328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 name="Title 1">
            <a:extLst>
              <a:ext uri="{FF2B5EF4-FFF2-40B4-BE49-F238E27FC236}">
                <a16:creationId xmlns:a16="http://schemas.microsoft.com/office/drawing/2014/main" id="{A9CECA2F-9EBF-624B-3803-878C7A70FF2F}"/>
              </a:ext>
            </a:extLst>
          </p:cNvPr>
          <p:cNvSpPr>
            <a:spLocks noGrp="1"/>
          </p:cNvSpPr>
          <p:nvPr>
            <p:ph type="title" hasCustomPrompt="1"/>
          </p:nvPr>
        </p:nvSpPr>
        <p:spPr>
          <a:xfrm>
            <a:off x="1405181" y="3311134"/>
            <a:ext cx="3732841" cy="430887"/>
          </a:xfrm>
        </p:spPr>
        <p:txBody>
          <a:bodyPr>
            <a:noAutofit/>
          </a:bodyPr>
          <a:lstStyle>
            <a:lvl1pPr>
              <a:defRPr>
                <a:solidFill>
                  <a:schemeClr val="tx1"/>
                </a:solidFill>
              </a:defRPr>
            </a:lvl1pPr>
          </a:lstStyle>
          <a:p>
            <a:r>
              <a:rPr lang="en-US"/>
              <a:t>FirstName </a:t>
            </a:r>
            <a:r>
              <a:rPr lang="en-US" err="1"/>
              <a:t>LastName</a:t>
            </a:r>
            <a:endParaRPr lang="en-US"/>
          </a:p>
        </p:txBody>
      </p:sp>
      <p:sp>
        <p:nvSpPr>
          <p:cNvPr id="12" name="Picture Placeholder 2">
            <a:extLst>
              <a:ext uri="{FF2B5EF4-FFF2-40B4-BE49-F238E27FC236}">
                <a16:creationId xmlns:a16="http://schemas.microsoft.com/office/drawing/2014/main" id="{12A875E5-DD72-081B-BB4A-2EE9715E5D3E}"/>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1405181" y="1278740"/>
            <a:ext cx="1600200" cy="16002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4" name="Logo">
            <a:extLst>
              <a:ext uri="{FF2B5EF4-FFF2-40B4-BE49-F238E27FC236}">
                <a16:creationId xmlns:a16="http://schemas.microsoft.com/office/drawing/2014/main" id="{81F28B22-04DF-35BB-9FD4-CF1F9FD4AD06}"/>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25297235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am – Executive Welcom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180AEC-BD6B-69F2-D873-00D918AC9432}"/>
              </a:ext>
              <a:ext uri="{C183D7F6-B498-43B3-948B-1728B52AA6E4}">
                <adec:decorative xmlns:adec="http://schemas.microsoft.com/office/drawing/2017/decorative" val="1"/>
              </a:ext>
            </a:extLst>
          </p:cNvPr>
          <p:cNvSpPr/>
          <p:nvPr userDrawn="1"/>
        </p:nvSpPr>
        <p:spPr>
          <a:xfrm>
            <a:off x="7842059" y="0"/>
            <a:ext cx="434994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5" name="Text Placeholder 2">
            <a:extLst>
              <a:ext uri="{FF2B5EF4-FFF2-40B4-BE49-F238E27FC236}">
                <a16:creationId xmlns:a16="http://schemas.microsoft.com/office/drawing/2014/main" id="{850C3CEA-7941-C5A4-7F4A-FDFE1EFC15DE}"/>
              </a:ext>
            </a:extLst>
          </p:cNvPr>
          <p:cNvSpPr>
            <a:spLocks noGrp="1"/>
          </p:cNvSpPr>
          <p:nvPr>
            <p:ph type="body" sz="quarter" idx="84" hasCustomPrompt="1"/>
          </p:nvPr>
        </p:nvSpPr>
        <p:spPr>
          <a:xfrm>
            <a:off x="8746548" y="5341064"/>
            <a:ext cx="2583310" cy="169277"/>
          </a:xfrm>
        </p:spPr>
        <p:txBody>
          <a:bodyPr>
            <a:noAutofit/>
          </a:bodyPr>
          <a:lstStyle>
            <a:lvl1pPr marL="0" indent="0" algn="l">
              <a:lnSpc>
                <a:spcPct val="120000"/>
              </a:lnSpc>
              <a:spcBef>
                <a:spcPts val="0"/>
              </a:spcBef>
              <a:spcAft>
                <a:spcPts val="800"/>
              </a:spcAft>
              <a:buFont typeface="Arial" panose="020B0604020202020204" pitchFamily="34" charset="0"/>
              <a:buNone/>
              <a:tabLst/>
              <a:defRPr sz="1000" b="1" i="0" cap="all" spc="150" baseline="0">
                <a:solidFill>
                  <a:schemeClr val="tx2"/>
                </a:solidFill>
                <a:latin typeface="Gibson SemiBold" pitchFamily="2" charset="77"/>
              </a:defRPr>
            </a:lvl1pPr>
          </a:lstStyle>
          <a:p>
            <a:pPr lvl="0"/>
            <a:r>
              <a:rPr lang="en-US">
                <a:effectLst/>
              </a:rPr>
              <a:t>TITLE</a:t>
            </a:r>
          </a:p>
        </p:txBody>
      </p:sp>
      <p:sp>
        <p:nvSpPr>
          <p:cNvPr id="14" name="Text Placeholder 1">
            <a:extLst>
              <a:ext uri="{FF2B5EF4-FFF2-40B4-BE49-F238E27FC236}">
                <a16:creationId xmlns:a16="http://schemas.microsoft.com/office/drawing/2014/main" id="{CF172A2C-D800-8B6F-954A-0C4FA4033F7E}"/>
              </a:ext>
            </a:extLst>
          </p:cNvPr>
          <p:cNvSpPr>
            <a:spLocks noGrp="1"/>
          </p:cNvSpPr>
          <p:nvPr>
            <p:ph type="body" sz="quarter" idx="83" hasCustomPrompt="1"/>
          </p:nvPr>
        </p:nvSpPr>
        <p:spPr>
          <a:xfrm>
            <a:off x="8746548" y="4925621"/>
            <a:ext cx="2583310" cy="338554"/>
          </a:xfrm>
        </p:spPr>
        <p:txBody>
          <a:bodyPr anchor="b" anchorCtr="0">
            <a:noAutofit/>
          </a:bodyPr>
          <a:lstStyle>
            <a:lvl1pPr marL="0" indent="0" algn="l">
              <a:lnSpc>
                <a:spcPct val="120000"/>
              </a:lnSpc>
              <a:buNone/>
              <a:defRPr sz="20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9" name="Picture Placeholder 2">
            <a:extLst>
              <a:ext uri="{FF2B5EF4-FFF2-40B4-BE49-F238E27FC236}">
                <a16:creationId xmlns:a16="http://schemas.microsoft.com/office/drawing/2014/main" id="{779F5EE8-6658-2330-FB44-CC7FAEA226E6}"/>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8746548" y="3429000"/>
            <a:ext cx="1280160" cy="128016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cxnSp>
        <p:nvCxnSpPr>
          <p:cNvPr id="16" name="Straight Arrow Connector 15">
            <a:extLst>
              <a:ext uri="{FF2B5EF4-FFF2-40B4-BE49-F238E27FC236}">
                <a16:creationId xmlns:a16="http://schemas.microsoft.com/office/drawing/2014/main" id="{5AF2218D-7002-1D63-03B7-D3F12649E183}"/>
              </a:ext>
              <a:ext uri="{C183D7F6-B498-43B3-948B-1728B52AA6E4}">
                <adec:decorative xmlns:adec="http://schemas.microsoft.com/office/drawing/2017/decorative" val="1"/>
              </a:ext>
            </a:extLst>
          </p:cNvPr>
          <p:cNvCxnSpPr>
            <a:cxnSpLocks/>
          </p:cNvCxnSpPr>
          <p:nvPr userDrawn="1"/>
        </p:nvCxnSpPr>
        <p:spPr>
          <a:xfrm>
            <a:off x="7181331" y="5127198"/>
            <a:ext cx="1256986" cy="0"/>
          </a:xfrm>
          <a:prstGeom prst="straightConnector1">
            <a:avLst/>
          </a:prstGeom>
          <a:ln w="15875">
            <a:solidFill>
              <a:schemeClr val="bg1">
                <a:lumMod val="75000"/>
              </a:schemeClr>
            </a:solidFill>
            <a:tailEnd type="arrow" w="med" len="sm"/>
          </a:ln>
        </p:spPr>
        <p:style>
          <a:lnRef idx="1">
            <a:schemeClr val="accent1"/>
          </a:lnRef>
          <a:fillRef idx="0">
            <a:schemeClr val="accent1"/>
          </a:fillRef>
          <a:effectRef idx="0">
            <a:schemeClr val="accent1"/>
          </a:effectRef>
          <a:fontRef idx="minor">
            <a:schemeClr val="tx1"/>
          </a:fontRef>
        </p:style>
      </p:cxn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366934" cy="4459222"/>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366934" cy="468560"/>
          </a:xfrm>
          <a:prstGeom prst="rect">
            <a:avLst/>
          </a:prstGeom>
        </p:spPr>
        <p:txBody>
          <a:bodyPr vert="horz" lIns="0" tIns="0" rIns="0" bIns="0" rtlCol="0" anchor="t" anchorCtr="0">
            <a:noAutofit/>
          </a:bodyPr>
          <a:lstStyle/>
          <a:p>
            <a:r>
              <a:rPr lang="en-US"/>
              <a:t>Team Slide Title – Executive Welcome</a:t>
            </a:r>
          </a:p>
        </p:txBody>
      </p:sp>
      <p:sp>
        <p:nvSpPr>
          <p:cNvPr id="5" name="Rectangle 4">
            <a:extLst>
              <a:ext uri="{FF2B5EF4-FFF2-40B4-BE49-F238E27FC236}">
                <a16:creationId xmlns:a16="http://schemas.microsoft.com/office/drawing/2014/main" id="{FFF25662-E12C-0127-FE96-83436853BFE5}"/>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4917060"/>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lient Stor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F566588-020F-E796-0942-E2FB03DE9631}"/>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bg2"/>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887E61D2-23C4-1DBE-0B9E-13152DBA4551}"/>
              </a:ext>
            </a:extLst>
          </p:cNvPr>
          <p:cNvSpPr>
            <a:spLocks noGrp="1"/>
          </p:cNvSpPr>
          <p:nvPr>
            <p:ph type="body" sz="quarter" idx="83" hasCustomPrompt="1"/>
          </p:nvPr>
        </p:nvSpPr>
        <p:spPr>
          <a:xfrm>
            <a:off x="609600" y="4086225"/>
            <a:ext cx="4953000" cy="2085975"/>
          </a:xfrm>
        </p:spPr>
        <p:txBody>
          <a:bodyPr/>
          <a:lstStyle>
            <a:lvl1pPr marL="171450" indent="-171450">
              <a:lnSpc>
                <a:spcPct val="120000"/>
              </a:lnSpc>
              <a:buFont typeface="Arial" panose="020B0604020202020204" pitchFamily="34" charset="0"/>
              <a:buChar char="•"/>
              <a:defRPr sz="10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p:txBody>
      </p:sp>
      <p:sp>
        <p:nvSpPr>
          <p:cNvPr id="27" name="Text Placeholder 2">
            <a:extLst>
              <a:ext uri="{FF2B5EF4-FFF2-40B4-BE49-F238E27FC236}">
                <a16:creationId xmlns:a16="http://schemas.microsoft.com/office/drawing/2014/main" id="{18109FC2-A268-6B05-1E61-3D6F24E9A031}"/>
              </a:ext>
            </a:extLst>
          </p:cNvPr>
          <p:cNvSpPr>
            <a:spLocks noGrp="1"/>
          </p:cNvSpPr>
          <p:nvPr>
            <p:ph type="body" sz="quarter" idx="82" hasCustomPrompt="1"/>
          </p:nvPr>
        </p:nvSpPr>
        <p:spPr>
          <a:xfrm>
            <a:off x="609600" y="3687293"/>
            <a:ext cx="495299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tx1"/>
                </a:solidFill>
                <a:latin typeface="Gibson Medium" panose="02000000000000000000" pitchFamily="2" charset="77"/>
              </a:defRPr>
            </a:lvl1pPr>
          </a:lstStyle>
          <a:p>
            <a:pPr lvl="0"/>
            <a:r>
              <a:rPr lang="en-US"/>
              <a:t>The Details</a:t>
            </a:r>
          </a:p>
        </p:txBody>
      </p:sp>
      <p:sp>
        <p:nvSpPr>
          <p:cNvPr id="5" name="Text Placeholder 2">
            <a:extLst>
              <a:ext uri="{FF2B5EF4-FFF2-40B4-BE49-F238E27FC236}">
                <a16:creationId xmlns:a16="http://schemas.microsoft.com/office/drawing/2014/main" id="{FF98EFD0-DCCD-DF97-DC20-0B4A8E0056A2}"/>
              </a:ext>
            </a:extLst>
          </p:cNvPr>
          <p:cNvSpPr>
            <a:spLocks noGrp="1"/>
          </p:cNvSpPr>
          <p:nvPr>
            <p:ph type="body" sz="quarter" idx="84" hasCustomPrompt="1"/>
          </p:nvPr>
        </p:nvSpPr>
        <p:spPr>
          <a:xfrm>
            <a:off x="609600" y="2358075"/>
            <a:ext cx="4953000" cy="932357"/>
          </a:xfrm>
        </p:spPr>
        <p:txBody>
          <a:bodyPr/>
          <a:lstStyle>
            <a:lvl1pPr marL="0" indent="0">
              <a:lnSpc>
                <a:spcPct val="120000"/>
              </a:lnSpc>
              <a:buFont typeface="Arial" panose="020B0604020202020204" pitchFamily="34" charset="0"/>
              <a:buNone/>
              <a:defRPr sz="1200"/>
            </a:lvl1pPr>
          </a:lstStyle>
          <a:p>
            <a:pPr lvl="0"/>
            <a:r>
              <a:rPr lang="en-US"/>
              <a:t>Summary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a:t>
            </a:r>
          </a:p>
        </p:txBody>
      </p:sp>
      <p:sp>
        <p:nvSpPr>
          <p:cNvPr id="25" name="Title 7">
            <a:extLst>
              <a:ext uri="{FF2B5EF4-FFF2-40B4-BE49-F238E27FC236}">
                <a16:creationId xmlns:a16="http://schemas.microsoft.com/office/drawing/2014/main" id="{E8CC3046-B0AA-250E-169D-D52DB927272F}"/>
              </a:ext>
            </a:extLst>
          </p:cNvPr>
          <p:cNvSpPr>
            <a:spLocks noGrp="1"/>
          </p:cNvSpPr>
          <p:nvPr>
            <p:ph type="title" hasCustomPrompt="1"/>
          </p:nvPr>
        </p:nvSpPr>
        <p:spPr>
          <a:xfrm>
            <a:off x="609600" y="1359599"/>
            <a:ext cx="4951888" cy="821041"/>
          </a:xfrm>
        </p:spPr>
        <p:txBody>
          <a:bodyPr/>
          <a:lstStyle/>
          <a:p>
            <a:r>
              <a:rPr lang="en-US"/>
              <a:t>Client Story – Example with a Longer Title</a:t>
            </a:r>
          </a:p>
        </p:txBody>
      </p:sp>
      <p:sp>
        <p:nvSpPr>
          <p:cNvPr id="19" name="Text Placeholder 15">
            <a:extLst>
              <a:ext uri="{FF2B5EF4-FFF2-40B4-BE49-F238E27FC236}">
                <a16:creationId xmlns:a16="http://schemas.microsoft.com/office/drawing/2014/main" id="{7331B92E-D804-682B-5034-AD2F9A60697C}"/>
              </a:ext>
            </a:extLst>
          </p:cNvPr>
          <p:cNvSpPr>
            <a:spLocks noGrp="1"/>
          </p:cNvSpPr>
          <p:nvPr>
            <p:ph type="body" sz="quarter" idx="17" hasCustomPrompt="1"/>
          </p:nvPr>
        </p:nvSpPr>
        <p:spPr>
          <a:xfrm>
            <a:off x="609600" y="943614"/>
            <a:ext cx="4951888" cy="278561"/>
          </a:xfrm>
        </p:spPr>
        <p:txBody>
          <a:bodyPr anchor="t"/>
          <a:lstStyle>
            <a:lvl1pPr marL="0" indent="0">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Client Name or Alias</a:t>
            </a:r>
          </a:p>
        </p:txBody>
      </p:sp>
      <p:grpSp>
        <p:nvGrpSpPr>
          <p:cNvPr id="22" name="Group 21" descr="CapTech client story">
            <a:extLst>
              <a:ext uri="{FF2B5EF4-FFF2-40B4-BE49-F238E27FC236}">
                <a16:creationId xmlns:a16="http://schemas.microsoft.com/office/drawing/2014/main" id="{BCEA5D6F-BD40-06FB-6C50-CD1CA8E5657E}"/>
              </a:ext>
            </a:extLst>
          </p:cNvPr>
          <p:cNvGrpSpPr/>
          <p:nvPr userDrawn="1"/>
        </p:nvGrpSpPr>
        <p:grpSpPr>
          <a:xfrm>
            <a:off x="0" y="0"/>
            <a:ext cx="2218765" cy="595223"/>
            <a:chOff x="0" y="0"/>
            <a:chExt cx="2218765" cy="595223"/>
          </a:xfrm>
        </p:grpSpPr>
        <p:sp>
          <p:nvSpPr>
            <p:cNvPr id="11" name="Rectangle 10">
              <a:extLst>
                <a:ext uri="{FF2B5EF4-FFF2-40B4-BE49-F238E27FC236}">
                  <a16:creationId xmlns:a16="http://schemas.microsoft.com/office/drawing/2014/main" id="{65E89973-2CC9-F5FD-646E-F6C7A07447F8}"/>
                </a:ext>
              </a:extLst>
            </p:cNvPr>
            <p:cNvSpPr/>
            <p:nvPr userDrawn="1"/>
          </p:nvSpPr>
          <p:spPr>
            <a:xfrm>
              <a:off x="0" y="0"/>
              <a:ext cx="2218765" cy="595223"/>
            </a:xfrm>
            <a:prstGeom prst="rect">
              <a:avLst/>
            </a:prstGeom>
            <a:solidFill>
              <a:schemeClr val="tx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Text Placeholder 3">
              <a:extLst>
                <a:ext uri="{FF2B5EF4-FFF2-40B4-BE49-F238E27FC236}">
                  <a16:creationId xmlns:a16="http://schemas.microsoft.com/office/drawing/2014/main" id="{75F470E3-82BB-AA81-C572-72C14BD98E19}"/>
                </a:ext>
              </a:extLst>
            </p:cNvPr>
            <p:cNvSpPr txBox="1">
              <a:spLocks/>
            </p:cNvSpPr>
            <p:nvPr userDrawn="1"/>
          </p:nvSpPr>
          <p:spPr>
            <a:xfrm>
              <a:off x="1115213" y="252351"/>
              <a:ext cx="838903" cy="99505"/>
            </a:xfrm>
            <a:prstGeom prst="rect">
              <a:avLst/>
            </a:prstGeom>
          </p:spPr>
          <p:txBody>
            <a:bodyPr lIns="0" tIns="0" rIns="0" bIns="0"/>
            <a:lstStyle>
              <a:lvl1pPr marL="0" indent="0" algn="l" defTabSz="914377" rtl="0" eaLnBrk="1" latinLnBrk="0" hangingPunct="1">
                <a:lnSpc>
                  <a:spcPct val="100000"/>
                </a:lnSpc>
                <a:spcBef>
                  <a:spcPts val="1000"/>
                </a:spcBef>
                <a:buFont typeface="Arial" panose="020B0604020202020204" pitchFamily="34" charset="0"/>
                <a:buNone/>
                <a:defRPr sz="1400" b="0" i="0" kern="900" spc="20" baseline="0">
                  <a:solidFill>
                    <a:schemeClr val="tx1"/>
                  </a:solidFill>
                  <a:latin typeface="Gibson" panose="02000000000000000000" pitchFamily="2" charset="77"/>
                  <a:ea typeface="+mn-ea"/>
                  <a:cs typeface="+mn-cs"/>
                </a:defRPr>
              </a:lvl1pPr>
              <a:lvl2pPr marL="457189" indent="0" algn="l" defTabSz="914377" rtl="0" eaLnBrk="1" latinLnBrk="0" hangingPunct="1">
                <a:lnSpc>
                  <a:spcPct val="100000"/>
                </a:lnSpc>
                <a:spcBef>
                  <a:spcPts val="500"/>
                </a:spcBef>
                <a:buFont typeface="Arial" panose="020B0604020202020204" pitchFamily="34" charset="0"/>
                <a:buNone/>
                <a:defRPr sz="2000" b="1" i="0" kern="1200">
                  <a:solidFill>
                    <a:schemeClr val="tx2"/>
                  </a:solidFill>
                  <a:latin typeface="Gibson" panose="02000000000000000000" pitchFamily="2" charset="77"/>
                  <a:ea typeface="+mn-ea"/>
                  <a:cs typeface="+mn-cs"/>
                </a:defRPr>
              </a:lvl2pPr>
              <a:lvl3pPr marL="914377" indent="0" algn="l" defTabSz="914377" rtl="0" eaLnBrk="1" latinLnBrk="0" hangingPunct="1">
                <a:lnSpc>
                  <a:spcPts val="2000"/>
                </a:lnSpc>
                <a:spcBef>
                  <a:spcPts val="500"/>
                </a:spcBef>
                <a:buFont typeface="Arial" panose="020B0604020202020204" pitchFamily="34" charset="0"/>
                <a:buNone/>
                <a:defRPr sz="2000" b="0" i="0" kern="1200">
                  <a:solidFill>
                    <a:schemeClr val="tx1"/>
                  </a:solidFill>
                  <a:latin typeface="Gibson" panose="02000000000000000000" pitchFamily="2" charset="77"/>
                  <a:ea typeface="+mn-ea"/>
                  <a:cs typeface="+mn-cs"/>
                </a:defRPr>
              </a:lvl3pPr>
              <a:lvl4pPr marL="1371566" indent="0" algn="l" defTabSz="914377" rtl="0" eaLnBrk="1" latinLnBrk="0" hangingPunct="1">
                <a:lnSpc>
                  <a:spcPts val="2000"/>
                </a:lnSpc>
                <a:spcBef>
                  <a:spcPts val="500"/>
                </a:spcBef>
                <a:buFont typeface="Arial" panose="020B0604020202020204" pitchFamily="34" charset="0"/>
                <a:buNone/>
                <a:defRPr sz="1400" b="0" i="0" kern="1200">
                  <a:solidFill>
                    <a:schemeClr val="tx1"/>
                  </a:solidFill>
                  <a:latin typeface="Gibson" panose="02000000000000000000" pitchFamily="2" charset="77"/>
                  <a:ea typeface="+mn-ea"/>
                  <a:cs typeface="+mn-cs"/>
                </a:defRPr>
              </a:lvl4pPr>
              <a:lvl5pPr marL="1828754" indent="0" algn="l" defTabSz="914377" rtl="0" eaLnBrk="1" latinLnBrk="0" hangingPunct="1">
                <a:lnSpc>
                  <a:spcPts val="2000"/>
                </a:lnSpc>
                <a:spcBef>
                  <a:spcPts val="500"/>
                </a:spcBef>
                <a:buFont typeface="Arial" panose="020B0604020202020204" pitchFamily="34" charset="0"/>
                <a:buNone/>
                <a:defRPr sz="1400" b="0" i="0" kern="1200" spc="80" baseline="0">
                  <a:solidFill>
                    <a:schemeClr val="tx1"/>
                  </a:solidFill>
                  <a:latin typeface="Bebas Neue Regular" panose="020B0606020202050201"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700" b="1" i="0" spc="150">
                  <a:solidFill>
                    <a:schemeClr val="bg1"/>
                  </a:solidFill>
                  <a:latin typeface="Gibson SemiBold" pitchFamily="2" charset="77"/>
                </a:rPr>
                <a:t>CLIENT STORY</a:t>
              </a:r>
            </a:p>
          </p:txBody>
        </p:sp>
        <p:cxnSp>
          <p:nvCxnSpPr>
            <p:cNvPr id="16" name="Straight Connector 15">
              <a:extLst>
                <a:ext uri="{FF2B5EF4-FFF2-40B4-BE49-F238E27FC236}">
                  <a16:creationId xmlns:a16="http://schemas.microsoft.com/office/drawing/2014/main" id="{A0B5CC65-F158-F2BC-81EA-00C0EFDB4FF9}"/>
                </a:ext>
                <a:ext uri="{C183D7F6-B498-43B3-948B-1728B52AA6E4}">
                  <adec:decorative xmlns:adec="http://schemas.microsoft.com/office/drawing/2017/decorative" val="1"/>
                </a:ext>
              </a:extLst>
            </p:cNvPr>
            <p:cNvCxnSpPr>
              <a:cxnSpLocks/>
            </p:cNvCxnSpPr>
            <p:nvPr userDrawn="1"/>
          </p:nvCxnSpPr>
          <p:spPr>
            <a:xfrm>
              <a:off x="1011838" y="213863"/>
              <a:ext cx="0" cy="17648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1" name="Logo" descr="CapTech">
              <a:extLst>
                <a:ext uri="{FF2B5EF4-FFF2-40B4-BE49-F238E27FC236}">
                  <a16:creationId xmlns:a16="http://schemas.microsoft.com/office/drawing/2014/main" id="{1944E023-044F-346C-3249-16907D17786E}"/>
                </a:ext>
              </a:extLst>
            </p:cNvPr>
            <p:cNvPicPr>
              <a:picLocks noChangeAspect="1"/>
            </p:cNvPicPr>
            <p:nvPr userDrawn="1"/>
          </p:nvPicPr>
          <p:blipFill>
            <a:blip r:embed="rId2">
              <a:biLevel thresh="25000"/>
            </a:blip>
            <a:srcRect/>
            <a:stretch/>
          </p:blipFill>
          <p:spPr>
            <a:xfrm>
              <a:off x="313928" y="244378"/>
              <a:ext cx="593568" cy="143895"/>
            </a:xfrm>
            <a:prstGeom prst="rect">
              <a:avLst/>
            </a:prstGeom>
          </p:spPr>
        </p:pic>
      </p:grpSp>
      <p:sp>
        <p:nvSpPr>
          <p:cNvPr id="4" name="Picture Placeholder 3">
            <a:extLst>
              <a:ext uri="{FF2B5EF4-FFF2-40B4-BE49-F238E27FC236}">
                <a16:creationId xmlns:a16="http://schemas.microsoft.com/office/drawing/2014/main" id="{562C1E79-D1CB-8A7E-A6C7-82530769B862}"/>
              </a:ext>
            </a:extLst>
          </p:cNvPr>
          <p:cNvSpPr>
            <a:spLocks noGrp="1"/>
          </p:cNvSpPr>
          <p:nvPr>
            <p:ph type="pic" sz="quarter" idx="85" hasCustomPrompt="1"/>
          </p:nvPr>
        </p:nvSpPr>
        <p:spPr>
          <a:xfrm>
            <a:off x="6096000" y="0"/>
            <a:ext cx="6096000" cy="6858000"/>
          </a:xfrm>
          <a:pattFill prst="pct5">
            <a:fgClr>
              <a:schemeClr val="tx1"/>
            </a:fgClr>
            <a:bgClr>
              <a:schemeClr val="bg1"/>
            </a:bgClr>
          </a:pattFill>
        </p:spPr>
        <p:txBody>
          <a:bodyPr anchor="ctr"/>
          <a:lstStyle>
            <a:lvl1pPr marL="0" indent="0" algn="ctr">
              <a:buNone/>
              <a:defRPr sz="2800" b="0" i="0">
                <a:latin typeface="Gibson" pitchFamily="2" charset="77"/>
              </a:defRPr>
            </a:lvl1pPr>
          </a:lstStyle>
          <a:p>
            <a:r>
              <a:rPr lang="en-US"/>
              <a:t>Click to insert image</a:t>
            </a:r>
          </a:p>
        </p:txBody>
      </p:sp>
    </p:spTree>
    <p:extLst>
      <p:ext uri="{BB962C8B-B14F-4D97-AF65-F5344CB8AC3E}">
        <p14:creationId xmlns:p14="http://schemas.microsoft.com/office/powerpoint/2010/main" val="34247999"/>
      </p:ext>
    </p:extLst>
  </p:cSld>
  <p:clrMapOvr>
    <a:masterClrMapping/>
  </p:clrMapOvr>
  <p:extLst>
    <p:ext uri="{DCECCB84-F9BA-43D5-87BE-67443E8EF086}">
      <p15:sldGuideLst xmlns:p15="http://schemas.microsoft.com/office/powerpoint/2012/main">
        <p15:guide id="1" pos="3504">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losing – Taglin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80117F-9ABA-36B6-3193-112E356FA41F}"/>
              </a:ext>
              <a:ext uri="{C183D7F6-B498-43B3-948B-1728B52AA6E4}">
                <adec:decorative xmlns:adec="http://schemas.microsoft.com/office/drawing/2017/decorative" val="1"/>
              </a:ext>
            </a:extLst>
          </p:cNvPr>
          <p:cNvSpPr/>
          <p:nvPr userDrawn="1"/>
        </p:nvSpPr>
        <p:spPr>
          <a:xfrm>
            <a:off x="304800" y="320040"/>
            <a:ext cx="11544300" cy="621792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Rectangle 5">
            <a:extLst>
              <a:ext uri="{FF2B5EF4-FFF2-40B4-BE49-F238E27FC236}">
                <a16:creationId xmlns:a16="http://schemas.microsoft.com/office/drawing/2014/main" id="{8906EFF6-D3BA-A52F-314B-1A7DD29EC4F7}"/>
              </a:ext>
              <a:ext uri="{C183D7F6-B498-43B3-948B-1728B52AA6E4}">
                <adec:decorative xmlns:adec="http://schemas.microsoft.com/office/drawing/2017/decorative" val="1"/>
              </a:ext>
            </a:extLst>
          </p:cNvPr>
          <p:cNvSpPr/>
          <p:nvPr userDrawn="1"/>
        </p:nvSpPr>
        <p:spPr>
          <a:xfrm>
            <a:off x="270933" y="6537960"/>
            <a:ext cx="11921067" cy="274320"/>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2" name="Picture 1" descr="CapTech">
            <a:extLst>
              <a:ext uri="{FF2B5EF4-FFF2-40B4-BE49-F238E27FC236}">
                <a16:creationId xmlns:a16="http://schemas.microsoft.com/office/drawing/2014/main" id="{4DAA607A-61CD-155B-99B6-687B9E5FAEF2}"/>
              </a:ext>
            </a:extLst>
          </p:cNvPr>
          <p:cNvPicPr>
            <a:picLocks noChangeAspect="1"/>
          </p:cNvPicPr>
          <p:nvPr userDrawn="1"/>
        </p:nvPicPr>
        <p:blipFill>
          <a:blip r:embed="rId2"/>
          <a:stretch>
            <a:fillRect/>
          </a:stretch>
        </p:blipFill>
        <p:spPr>
          <a:xfrm>
            <a:off x="5506134" y="4730781"/>
            <a:ext cx="1155653" cy="274321"/>
          </a:xfrm>
          <a:prstGeom prst="rect">
            <a:avLst/>
          </a:prstGeom>
        </p:spPr>
      </p:pic>
      <p:pic>
        <p:nvPicPr>
          <p:cNvPr id="4" name="Graphic 3" descr="Let's do next together.">
            <a:extLst>
              <a:ext uri="{FF2B5EF4-FFF2-40B4-BE49-F238E27FC236}">
                <a16:creationId xmlns:a16="http://schemas.microsoft.com/office/drawing/2014/main" id="{0F16BC6F-860A-13C4-1051-AB74B16BAE3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09800" y="3025074"/>
            <a:ext cx="7772400" cy="780958"/>
          </a:xfrm>
          <a:prstGeom prst="rect">
            <a:avLst/>
          </a:prstGeom>
        </p:spPr>
      </p:pic>
    </p:spTree>
    <p:extLst>
      <p:ext uri="{BB962C8B-B14F-4D97-AF65-F5344CB8AC3E}">
        <p14:creationId xmlns:p14="http://schemas.microsoft.com/office/powerpoint/2010/main" val="219489415"/>
      </p:ext>
    </p:extLst>
  </p:cSld>
  <p:clrMapOvr>
    <a:masterClrMapping/>
  </p:clrMapOvr>
  <p:extLst>
    <p:ext uri="{DCECCB84-F9BA-43D5-87BE-67443E8EF086}">
      <p15:sldGuideLst xmlns:p15="http://schemas.microsoft.com/office/powerpoint/2012/main">
        <p15:guide id="2" pos="7680">
          <p15:clr>
            <a:srgbClr val="FBAE40"/>
          </p15:clr>
        </p15:guide>
        <p15:guide id="3" orient="horz" pos="26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losing – Tagline + Contacts 2 (Light Gra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CE6497-E66C-768D-5336-4CDF23C25D1B}"/>
              </a:ext>
              <a:ext uri="{C183D7F6-B498-43B3-948B-1728B52AA6E4}">
                <adec:decorative xmlns:adec="http://schemas.microsoft.com/office/drawing/2017/decorative" val="1"/>
              </a:ext>
            </a:extLst>
          </p:cNvPr>
          <p:cNvSpPr/>
          <p:nvPr userDrawn="1"/>
        </p:nvSpPr>
        <p:spPr>
          <a:xfrm>
            <a:off x="0" y="1"/>
            <a:ext cx="530352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 name="Text Placeholder 16">
            <a:extLst>
              <a:ext uri="{FF2B5EF4-FFF2-40B4-BE49-F238E27FC236}">
                <a16:creationId xmlns:a16="http://schemas.microsoft.com/office/drawing/2014/main" id="{ECA19DC5-90E7-3885-1105-2FFA61BF869B}"/>
              </a:ext>
            </a:extLst>
          </p:cNvPr>
          <p:cNvSpPr txBox="1">
            <a:spLocks/>
          </p:cNvSpPr>
          <p:nvPr userDrawn="1"/>
        </p:nvSpPr>
        <p:spPr>
          <a:xfrm>
            <a:off x="2072090" y="5951089"/>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accent2">
                    <a:lumMod val="75000"/>
                  </a:schemeClr>
                </a:solidFill>
                <a:hlinkClick r:id="rId2">
                  <a:extLst>
                    <a:ext uri="{A12FA001-AC4F-418D-AE19-62706E023703}">
                      <ahyp:hlinkClr xmlns:ahyp="http://schemas.microsoft.com/office/drawing/2018/hyperlinkcolor" val="tx"/>
                    </a:ext>
                  </a:extLst>
                </a:hlinkClick>
              </a:rPr>
              <a:t>captechconsulting.com</a:t>
            </a:r>
          </a:p>
        </p:txBody>
      </p:sp>
      <p:cxnSp>
        <p:nvCxnSpPr>
          <p:cNvPr id="4" name="Straight Connector 3">
            <a:extLst>
              <a:ext uri="{FF2B5EF4-FFF2-40B4-BE49-F238E27FC236}">
                <a16:creationId xmlns:a16="http://schemas.microsoft.com/office/drawing/2014/main" id="{C6DBBF9C-4994-9B71-7B1A-B8646AE8962D}"/>
              </a:ext>
              <a:ext uri="{C183D7F6-B498-43B3-948B-1728B52AA6E4}">
                <adec:decorative xmlns:adec="http://schemas.microsoft.com/office/drawing/2017/decorative" val="1"/>
              </a:ext>
            </a:extLst>
          </p:cNvPr>
          <p:cNvCxnSpPr/>
          <p:nvPr userDrawn="1"/>
        </p:nvCxnSpPr>
        <p:spPr>
          <a:xfrm>
            <a:off x="1839868" y="5981504"/>
            <a:ext cx="0" cy="307337"/>
          </a:xfrm>
          <a:prstGeom prst="line">
            <a:avLst/>
          </a:prstGeom>
          <a:ln w="19050">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pic>
        <p:nvPicPr>
          <p:cNvPr id="6" name="Logo" descr="CapTech">
            <a:extLst>
              <a:ext uri="{FF2B5EF4-FFF2-40B4-BE49-F238E27FC236}">
                <a16:creationId xmlns:a16="http://schemas.microsoft.com/office/drawing/2014/main" id="{AC6A8111-5E41-5BA7-CA48-134C3A5CB3A2}"/>
              </a:ext>
            </a:extLst>
          </p:cNvPr>
          <p:cNvPicPr>
            <a:picLocks noChangeAspect="1"/>
          </p:cNvPicPr>
          <p:nvPr userDrawn="1"/>
        </p:nvPicPr>
        <p:blipFill>
          <a:blip r:embed="rId3">
            <a:duotone>
              <a:prstClr val="black"/>
              <a:schemeClr val="accent2">
                <a:tint val="45000"/>
                <a:satMod val="400000"/>
              </a:schemeClr>
            </a:duotone>
            <a:alphaModFix amt="70000"/>
          </a:blip>
          <a:srcRect/>
          <a:stretch/>
        </p:blipFill>
        <p:spPr>
          <a:xfrm>
            <a:off x="609600" y="6020074"/>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7" name="Graphic 6" descr="Let's do next together.">
            <a:extLst>
              <a:ext uri="{FF2B5EF4-FFF2-40B4-BE49-F238E27FC236}">
                <a16:creationId xmlns:a16="http://schemas.microsoft.com/office/drawing/2014/main" id="{63E01565-0842-6DD7-CFCE-EDB256758B2C}"/>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609600" y="994178"/>
            <a:ext cx="2975275" cy="3131411"/>
          </a:xfrm>
          <a:prstGeom prst="rect">
            <a:avLst/>
          </a:prstGeom>
        </p:spPr>
      </p:pic>
      <p:sp>
        <p:nvSpPr>
          <p:cNvPr id="10" name="Text Placeholder 1">
            <a:extLst>
              <a:ext uri="{FF2B5EF4-FFF2-40B4-BE49-F238E27FC236}">
                <a16:creationId xmlns:a16="http://schemas.microsoft.com/office/drawing/2014/main" id="{64311C96-58CE-7C1C-E5E6-EB2FE2D77968}"/>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1" name="Text Placeholder 1">
            <a:extLst>
              <a:ext uri="{FF2B5EF4-FFF2-40B4-BE49-F238E27FC236}">
                <a16:creationId xmlns:a16="http://schemas.microsoft.com/office/drawing/2014/main" id="{CB9BE977-BF1B-2C80-4C56-193477F0556E}"/>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2" name="Text Placeholder 15">
            <a:extLst>
              <a:ext uri="{FF2B5EF4-FFF2-40B4-BE49-F238E27FC236}">
                <a16:creationId xmlns:a16="http://schemas.microsoft.com/office/drawing/2014/main" id="{88F834B4-A460-E81F-E12B-ECEABEDFFA30}"/>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3" name="Text Placeholder 1">
            <a:extLst>
              <a:ext uri="{FF2B5EF4-FFF2-40B4-BE49-F238E27FC236}">
                <a16:creationId xmlns:a16="http://schemas.microsoft.com/office/drawing/2014/main" id="{1AFCB421-D8DA-16E8-F47A-5A27CC20D4E8}"/>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4" name="Text Placeholder 1">
            <a:extLst>
              <a:ext uri="{FF2B5EF4-FFF2-40B4-BE49-F238E27FC236}">
                <a16:creationId xmlns:a16="http://schemas.microsoft.com/office/drawing/2014/main" id="{E97AB35D-B0D0-4FBD-0AAD-FEB8A8AF6B9F}"/>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5" name="Text Placeholder 1">
            <a:extLst>
              <a:ext uri="{FF2B5EF4-FFF2-40B4-BE49-F238E27FC236}">
                <a16:creationId xmlns:a16="http://schemas.microsoft.com/office/drawing/2014/main" id="{F464454F-5A9A-9FB4-B0C5-2452B321F98C}"/>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6" name="Text Placeholder 15">
            <a:extLst>
              <a:ext uri="{FF2B5EF4-FFF2-40B4-BE49-F238E27FC236}">
                <a16:creationId xmlns:a16="http://schemas.microsoft.com/office/drawing/2014/main" id="{8ADC4AB3-6C57-04DC-D42E-00A7151210B0}"/>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32EA618-03B8-0A34-BB67-A60C708ECAA3}"/>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Text Placeholder 1">
            <a:extLst>
              <a:ext uri="{FF2B5EF4-FFF2-40B4-BE49-F238E27FC236}">
                <a16:creationId xmlns:a16="http://schemas.microsoft.com/office/drawing/2014/main" id="{AE226E07-0163-FBD8-B6A1-3C4F0200283B}"/>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9" name="Text Placeholder 1">
            <a:extLst>
              <a:ext uri="{FF2B5EF4-FFF2-40B4-BE49-F238E27FC236}">
                <a16:creationId xmlns:a16="http://schemas.microsoft.com/office/drawing/2014/main" id="{87CD6002-A44C-6A8B-1874-F7FF292757D6}"/>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20" name="Text Placeholder 15">
            <a:extLst>
              <a:ext uri="{FF2B5EF4-FFF2-40B4-BE49-F238E27FC236}">
                <a16:creationId xmlns:a16="http://schemas.microsoft.com/office/drawing/2014/main" id="{BDEBB2AC-4F0B-101C-D4FC-D96B1BF0AEF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7D8CF263-3485-F7A0-663A-BA0FF245AF44}"/>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Tree>
    <p:extLst>
      <p:ext uri="{BB962C8B-B14F-4D97-AF65-F5344CB8AC3E}">
        <p14:creationId xmlns:p14="http://schemas.microsoft.com/office/powerpoint/2010/main" val="25254749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losing – Tagline + Contacts 1 (CapTech Blu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3A668EDC-7FD9-4827-ED03-B1BFF2C322C0}"/>
              </a:ext>
              <a:ext uri="{C183D7F6-B498-43B3-948B-1728B52AA6E4}">
                <adec:decorative xmlns:adec="http://schemas.microsoft.com/office/drawing/2017/decorative" val="1"/>
              </a:ext>
            </a:extLst>
          </p:cNvPr>
          <p:cNvSpPr/>
          <p:nvPr userDrawn="1"/>
        </p:nvSpPr>
        <p:spPr>
          <a:xfrm>
            <a:off x="0" y="0"/>
            <a:ext cx="530352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3" name="Text Placeholder 16">
            <a:extLst>
              <a:ext uri="{FF2B5EF4-FFF2-40B4-BE49-F238E27FC236}">
                <a16:creationId xmlns:a16="http://schemas.microsoft.com/office/drawing/2014/main" id="{3BB0BBA8-DAC7-122F-FB4B-51DDDE6492B1}"/>
              </a:ext>
            </a:extLst>
          </p:cNvPr>
          <p:cNvSpPr txBox="1">
            <a:spLocks/>
          </p:cNvSpPr>
          <p:nvPr userDrawn="1"/>
        </p:nvSpPr>
        <p:spPr>
          <a:xfrm>
            <a:off x="2072090" y="5951088"/>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34" name="Straight Connector 33">
            <a:extLst>
              <a:ext uri="{FF2B5EF4-FFF2-40B4-BE49-F238E27FC236}">
                <a16:creationId xmlns:a16="http://schemas.microsoft.com/office/drawing/2014/main" id="{EFC6F9DB-0FB0-F7D4-05BA-AB8526F3EE3C}"/>
              </a:ext>
              <a:ext uri="{C183D7F6-B498-43B3-948B-1728B52AA6E4}">
                <adec:decorative xmlns:adec="http://schemas.microsoft.com/office/drawing/2017/decorative" val="1"/>
              </a:ext>
            </a:extLst>
          </p:cNvPr>
          <p:cNvCxnSpPr/>
          <p:nvPr userDrawn="1"/>
        </p:nvCxnSpPr>
        <p:spPr>
          <a:xfrm>
            <a:off x="1839868" y="5981503"/>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37" name="Logo" descr="CapTech">
            <a:extLst>
              <a:ext uri="{FF2B5EF4-FFF2-40B4-BE49-F238E27FC236}">
                <a16:creationId xmlns:a16="http://schemas.microsoft.com/office/drawing/2014/main" id="{D6AF81B6-DA2B-8828-EE5E-527D38527FE8}"/>
              </a:ext>
              <a:ext uri="{C183D7F6-B498-43B3-948B-1728B52AA6E4}">
                <adec:decorative xmlns:adec="http://schemas.microsoft.com/office/drawing/2017/decorative" val="0"/>
              </a:ext>
            </a:extLst>
          </p:cNvPr>
          <p:cNvPicPr>
            <a:picLocks noChangeAspect="1"/>
          </p:cNvPicPr>
          <p:nvPr userDrawn="1"/>
        </p:nvPicPr>
        <p:blipFill>
          <a:blip r:embed="rId3">
            <a:biLevel thresh="25000"/>
          </a:blip>
          <a:srcRect/>
          <a:stretch/>
        </p:blipFill>
        <p:spPr>
          <a:xfrm>
            <a:off x="609600" y="6020073"/>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7" name="Text Placeholder 1">
            <a:extLst>
              <a:ext uri="{FF2B5EF4-FFF2-40B4-BE49-F238E27FC236}">
                <a16:creationId xmlns:a16="http://schemas.microsoft.com/office/drawing/2014/main" id="{6036E001-DA0E-2BBA-96A7-BA0C0C22664B}"/>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2" name="Text Placeholder 1">
            <a:extLst>
              <a:ext uri="{FF2B5EF4-FFF2-40B4-BE49-F238E27FC236}">
                <a16:creationId xmlns:a16="http://schemas.microsoft.com/office/drawing/2014/main" id="{A9AF27E1-7837-670E-9727-FAFAFA8079D5}"/>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3" name="Text Placeholder 15">
            <a:extLst>
              <a:ext uri="{FF2B5EF4-FFF2-40B4-BE49-F238E27FC236}">
                <a16:creationId xmlns:a16="http://schemas.microsoft.com/office/drawing/2014/main" id="{40BE7BA9-FFC8-2749-1ABE-D1360506BA04}"/>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BB36AD97-2EBA-A037-56F5-31AD85D53041}"/>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3" name="Text Placeholder 1">
            <a:extLst>
              <a:ext uri="{FF2B5EF4-FFF2-40B4-BE49-F238E27FC236}">
                <a16:creationId xmlns:a16="http://schemas.microsoft.com/office/drawing/2014/main" id="{AD6197ED-F82D-976C-E5EE-3E92643EBFE3}"/>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8" name="Text Placeholder 1">
            <a:extLst>
              <a:ext uri="{FF2B5EF4-FFF2-40B4-BE49-F238E27FC236}">
                <a16:creationId xmlns:a16="http://schemas.microsoft.com/office/drawing/2014/main" id="{25A8902C-13FB-0C92-E9DC-B1DF47864F5D}"/>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9" name="Text Placeholder 15">
            <a:extLst>
              <a:ext uri="{FF2B5EF4-FFF2-40B4-BE49-F238E27FC236}">
                <a16:creationId xmlns:a16="http://schemas.microsoft.com/office/drawing/2014/main" id="{44F84648-D648-FEB9-9A67-D81D2E484C3A}"/>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0" name="Text Placeholder 1">
            <a:extLst>
              <a:ext uri="{FF2B5EF4-FFF2-40B4-BE49-F238E27FC236}">
                <a16:creationId xmlns:a16="http://schemas.microsoft.com/office/drawing/2014/main" id="{B903C244-CE93-6022-3E72-0D57E25FBD1A}"/>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1" name="Text Placeholder 1">
            <a:extLst>
              <a:ext uri="{FF2B5EF4-FFF2-40B4-BE49-F238E27FC236}">
                <a16:creationId xmlns:a16="http://schemas.microsoft.com/office/drawing/2014/main" id="{34F52C89-95B5-F809-DBCF-718683E89967}"/>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38" name="Graphic 37" descr="Let's do next together.">
            <a:extLst>
              <a:ext uri="{FF2B5EF4-FFF2-40B4-BE49-F238E27FC236}">
                <a16:creationId xmlns:a16="http://schemas.microsoft.com/office/drawing/2014/main" id="{37AD1F6B-7694-9939-792D-B4D85F43E96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9600" y="994177"/>
            <a:ext cx="2971319" cy="3127248"/>
          </a:xfrm>
          <a:prstGeom prst="rect">
            <a:avLst/>
          </a:prstGeom>
        </p:spPr>
      </p:pic>
    </p:spTree>
    <p:extLst>
      <p:ext uri="{BB962C8B-B14F-4D97-AF65-F5344CB8AC3E}">
        <p14:creationId xmlns:p14="http://schemas.microsoft.com/office/powerpoint/2010/main" val="115327342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losing – Centered with Header">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333F48"/>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9" name="Straight Arrow Connector 8">
            <a:extLst>
              <a:ext uri="{FF2B5EF4-FFF2-40B4-BE49-F238E27FC236}">
                <a16:creationId xmlns:a16="http://schemas.microsoft.com/office/drawing/2014/main" id="{A1C83970-C424-C327-627E-4977198B2DB3}"/>
              </a:ext>
              <a:ext uri="{C183D7F6-B498-43B3-948B-1728B52AA6E4}">
                <adec:decorative xmlns:adec="http://schemas.microsoft.com/office/drawing/2017/decorative" val="1"/>
              </a:ext>
            </a:extLst>
          </p:cNvPr>
          <p:cNvCxnSpPr>
            <a:cxnSpLocks/>
          </p:cNvCxnSpPr>
          <p:nvPr userDrawn="1"/>
        </p:nvCxnSpPr>
        <p:spPr>
          <a:xfrm>
            <a:off x="6096000" y="1657350"/>
            <a:ext cx="0" cy="1031421"/>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15">
            <a:extLst>
              <a:ext uri="{FF2B5EF4-FFF2-40B4-BE49-F238E27FC236}">
                <a16:creationId xmlns:a16="http://schemas.microsoft.com/office/drawing/2014/main" id="{96309EF4-8F44-5A2E-9039-0B3D44DA791A}"/>
              </a:ext>
            </a:extLst>
          </p:cNvPr>
          <p:cNvSpPr>
            <a:spLocks noGrp="1"/>
          </p:cNvSpPr>
          <p:nvPr>
            <p:ph type="body" sz="quarter" idx="20" hasCustomPrompt="1"/>
          </p:nvPr>
        </p:nvSpPr>
        <p:spPr>
          <a:xfrm>
            <a:off x="609924" y="1209256"/>
            <a:ext cx="10972152" cy="278561"/>
          </a:xfrm>
        </p:spPr>
        <p:txBody>
          <a:bodyPr anchor="t"/>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SUBHEADER</a:t>
            </a:r>
          </a:p>
        </p:txBody>
      </p:sp>
      <p:sp>
        <p:nvSpPr>
          <p:cNvPr id="6" name="Title 4">
            <a:extLst>
              <a:ext uri="{FF2B5EF4-FFF2-40B4-BE49-F238E27FC236}">
                <a16:creationId xmlns:a16="http://schemas.microsoft.com/office/drawing/2014/main" id="{D7F9DFCB-A3FA-84CB-B099-6EE81F3AA96C}"/>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
        <p:nvSpPr>
          <p:cNvPr id="7" name="Text Placeholder 16">
            <a:extLst>
              <a:ext uri="{FF2B5EF4-FFF2-40B4-BE49-F238E27FC236}">
                <a16:creationId xmlns:a16="http://schemas.microsoft.com/office/drawing/2014/main" id="{7CB57C96-54E1-4B50-5A3D-68DCA3318A53}"/>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8" name="Logo" descr="CapTech">
            <a:extLst>
              <a:ext uri="{FF2B5EF4-FFF2-40B4-BE49-F238E27FC236}">
                <a16:creationId xmlns:a16="http://schemas.microsoft.com/office/drawing/2014/main" id="{1F182468-7B40-0267-9D2A-A6D1DA08CD6D}"/>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Tree>
    <p:extLst>
      <p:ext uri="{BB962C8B-B14F-4D97-AF65-F5344CB8AC3E}">
        <p14:creationId xmlns:p14="http://schemas.microsoft.com/office/powerpoint/2010/main" val="3371343802"/>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losing – Centered">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Text Placeholder 16">
            <a:extLst>
              <a:ext uri="{FF2B5EF4-FFF2-40B4-BE49-F238E27FC236}">
                <a16:creationId xmlns:a16="http://schemas.microsoft.com/office/drawing/2014/main" id="{94EDE72C-B779-C1FD-F435-B7FA24F5F91B}"/>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7" name="Logo" descr="CapTech">
            <a:extLst>
              <a:ext uri="{FF2B5EF4-FFF2-40B4-BE49-F238E27FC236}">
                <a16:creationId xmlns:a16="http://schemas.microsoft.com/office/drawing/2014/main" id="{F9287536-3F1F-1DC8-DF17-5EFA8800CA38}"/>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
        <p:nvSpPr>
          <p:cNvPr id="8" name="Title 4">
            <a:extLst>
              <a:ext uri="{FF2B5EF4-FFF2-40B4-BE49-F238E27FC236}">
                <a16:creationId xmlns:a16="http://schemas.microsoft.com/office/drawing/2014/main" id="{40EEB45A-6EF7-F52F-B9E3-D73E24264E43}"/>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Tree>
    <p:extLst>
      <p:ext uri="{BB962C8B-B14F-4D97-AF65-F5344CB8AC3E}">
        <p14:creationId xmlns:p14="http://schemas.microsoft.com/office/powerpoint/2010/main" val="2676601714"/>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losing – Disclaimer">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5" name="Text Placeholder 16">
            <a:extLst>
              <a:ext uri="{FF2B5EF4-FFF2-40B4-BE49-F238E27FC236}">
                <a16:creationId xmlns:a16="http://schemas.microsoft.com/office/drawing/2014/main" id="{84C5BBBB-658A-3114-AD97-FA32B95A57CC}"/>
              </a:ext>
            </a:extLst>
          </p:cNvPr>
          <p:cNvSpPr txBox="1">
            <a:spLocks/>
          </p:cNvSpPr>
          <p:nvPr/>
        </p:nvSpPr>
        <p:spPr>
          <a:xfrm>
            <a:off x="2534053" y="5880684"/>
            <a:ext cx="1724602"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10" name="Straight Connector 9">
            <a:extLst>
              <a:ext uri="{FF2B5EF4-FFF2-40B4-BE49-F238E27FC236}">
                <a16:creationId xmlns:a16="http://schemas.microsoft.com/office/drawing/2014/main" id="{C8A4331E-D26A-BD0D-C32D-59E7EC730DCB}"/>
              </a:ext>
              <a:ext uri="{C183D7F6-B498-43B3-948B-1728B52AA6E4}">
                <adec:decorative xmlns:adec="http://schemas.microsoft.com/office/drawing/2017/decorative" val="1"/>
              </a:ext>
            </a:extLst>
          </p:cNvPr>
          <p:cNvCxnSpPr>
            <a:cxnSpLocks/>
          </p:cNvCxnSpPr>
          <p:nvPr/>
        </p:nvCxnSpPr>
        <p:spPr>
          <a:xfrm>
            <a:off x="2301830" y="5932837"/>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13" name="Logo" descr="CapTech">
            <a:extLst>
              <a:ext uri="{FF2B5EF4-FFF2-40B4-BE49-F238E27FC236}">
                <a16:creationId xmlns:a16="http://schemas.microsoft.com/office/drawing/2014/main" id="{8733DD16-1B2B-2D6E-4488-2AC23232119D}"/>
              </a:ext>
            </a:extLst>
          </p:cNvPr>
          <p:cNvPicPr>
            <a:picLocks noChangeAspect="1"/>
          </p:cNvPicPr>
          <p:nvPr userDrawn="1"/>
        </p:nvPicPr>
        <p:blipFill>
          <a:blip r:embed="rId3">
            <a:biLevel thresh="25000"/>
          </a:blip>
          <a:srcRect/>
          <a:stretch/>
        </p:blipFill>
        <p:spPr>
          <a:xfrm>
            <a:off x="914400" y="5949345"/>
            <a:ext cx="1131575" cy="274320"/>
          </a:xfrm>
          <a:prstGeom prst="rect">
            <a:avLst/>
          </a:prstGeom>
        </p:spPr>
      </p:pic>
      <p:sp>
        <p:nvSpPr>
          <p:cNvPr id="3" name="TextBox 2">
            <a:extLst>
              <a:ext uri="{FF2B5EF4-FFF2-40B4-BE49-F238E27FC236}">
                <a16:creationId xmlns:a16="http://schemas.microsoft.com/office/drawing/2014/main" id="{7635D202-44DC-DAD3-4E44-5EE5D7E1B1AE}"/>
              </a:ext>
            </a:extLst>
          </p:cNvPr>
          <p:cNvSpPr txBox="1"/>
          <p:nvPr userDrawn="1"/>
        </p:nvSpPr>
        <p:spPr>
          <a:xfrm>
            <a:off x="914399" y="3754582"/>
            <a:ext cx="5921297" cy="1697752"/>
          </a:xfrm>
          <a:prstGeom prst="rect">
            <a:avLst/>
          </a:prstGeom>
        </p:spPr>
        <p:txBody>
          <a:bodyPr vert="horz" wrap="square" lIns="0" tIns="0" rIns="0" bIns="0" rtlCol="0" anchor="b" anchorCtr="0">
            <a:noAutofit/>
          </a:bodyPr>
          <a:lstStyle/>
          <a:p>
            <a:pPr algn="l">
              <a:lnSpc>
                <a:spcPct val="120000"/>
              </a:lnSpc>
              <a:spcAft>
                <a:spcPts val="600"/>
              </a:spcAft>
              <a:buClr>
                <a:srgbClr val="00A5DF"/>
              </a:buClr>
            </a:pPr>
            <a:r>
              <a:rPr lang="en-US" sz="800" b="0" i="0" u="none" strike="noStrike" kern="1200">
                <a:solidFill>
                  <a:schemeClr val="bg1"/>
                </a:solidFill>
                <a:effectLst/>
                <a:latin typeface="Gibson Book" pitchFamily="2" charset="77"/>
                <a:ea typeface="+mn-ea"/>
                <a:cs typeface="+mn-cs"/>
              </a:rPr>
              <a:t>This presentation contains general information for educational purposes only. In posting this presentation CapTech is not providing business, financial, investment, tax, legal or other professional advice or services and should not be used as a substitute for those services or should not be used for any decision or action that may impact your business. This presentation is not a solicitation for business for any of the companies or the organizations included in it, nor does CapTech recommend or endorse the services or products provided by these companies or organizations. CapTech provides this presentation on an “as is” basis and makes no representation or warranty as to its suitability or validity for any specific purpose. CapTech is not responsible for any loss sustained by any person or company who relies on this presentation for making business decisions.</a:t>
            </a:r>
            <a:br>
              <a:rPr lang="en-US" sz="800" b="0" i="0">
                <a:solidFill>
                  <a:schemeClr val="bg1"/>
                </a:solidFill>
                <a:latin typeface="Gibson Book" pitchFamily="2" charset="77"/>
              </a:rPr>
            </a:br>
            <a:br>
              <a:rPr lang="en-US" sz="800" b="0" i="0">
                <a:solidFill>
                  <a:schemeClr val="bg1"/>
                </a:solidFill>
                <a:latin typeface="Gibson Book" pitchFamily="2" charset="77"/>
              </a:rPr>
            </a:br>
            <a:r>
              <a:rPr lang="en-US" sz="800" b="0" i="0" u="none" strike="noStrike" kern="1200">
                <a:solidFill>
                  <a:schemeClr val="bg1"/>
                </a:solidFill>
                <a:effectLst/>
                <a:latin typeface="Gibson Book" pitchFamily="2" charset="77"/>
                <a:ea typeface="+mn-ea"/>
                <a:cs typeface="+mn-cs"/>
              </a:rPr>
              <a:t>This contains </a:t>
            </a:r>
            <a:r>
              <a:rPr lang="en-US" sz="800" b="0" i="0" u="none" strike="noStrike" kern="1200" err="1">
                <a:solidFill>
                  <a:schemeClr val="bg1"/>
                </a:solidFill>
                <a:effectLst/>
                <a:latin typeface="Gibson Book" pitchFamily="2" charset="77"/>
                <a:ea typeface="+mn-ea"/>
                <a:cs typeface="+mn-cs"/>
              </a:rPr>
              <a:t>CapTech’s</a:t>
            </a:r>
            <a:r>
              <a:rPr lang="en-US" sz="800" b="0" i="0" u="none" strike="noStrike" kern="1200">
                <a:solidFill>
                  <a:schemeClr val="bg1"/>
                </a:solidFill>
                <a:effectLst/>
                <a:latin typeface="Gibson Book" pitchFamily="2" charset="77"/>
                <a:ea typeface="+mn-ea"/>
                <a:cs typeface="+mn-cs"/>
              </a:rPr>
              <a:t> copyrighted material. If you wish to use copyrighted material from this site for purposes of your own that go beyond fair use, you must obtain permission from CapTech.</a:t>
            </a:r>
          </a:p>
        </p:txBody>
      </p:sp>
      <p:sp>
        <p:nvSpPr>
          <p:cNvPr id="12" name="Title 1">
            <a:extLst>
              <a:ext uri="{FF2B5EF4-FFF2-40B4-BE49-F238E27FC236}">
                <a16:creationId xmlns:a16="http://schemas.microsoft.com/office/drawing/2014/main" id="{829873E5-40FB-D93A-E2B8-8F4BD3B14BF2}"/>
              </a:ext>
            </a:extLst>
          </p:cNvPr>
          <p:cNvSpPr>
            <a:spLocks noGrp="1"/>
          </p:cNvSpPr>
          <p:nvPr>
            <p:ph type="title" hasCustomPrompt="1"/>
          </p:nvPr>
        </p:nvSpPr>
        <p:spPr>
          <a:xfrm>
            <a:off x="914400" y="1126896"/>
            <a:ext cx="5921296" cy="2302103"/>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bg1"/>
                </a:solidFill>
                <a:latin typeface="Gibson Book" pitchFamily="2" charset="77"/>
                <a:ea typeface="+mj-ea"/>
                <a:cs typeface="+mj-cs"/>
              </a:defRPr>
            </a:lvl1pPr>
          </a:lstStyle>
          <a:p>
            <a:r>
              <a:rPr lang="en-US"/>
              <a:t>Thank you.</a:t>
            </a:r>
          </a:p>
        </p:txBody>
      </p:sp>
    </p:spTree>
    <p:extLst>
      <p:ext uri="{BB962C8B-B14F-4D97-AF65-F5344CB8AC3E}">
        <p14:creationId xmlns:p14="http://schemas.microsoft.com/office/powerpoint/2010/main" val="3141275918"/>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 Left 1 (Whi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267C07-1DAF-D833-9E85-4E9D6FABE850}"/>
              </a:ext>
              <a:ext uri="{C183D7F6-B498-43B3-948B-1728B52AA6E4}">
                <adec:decorative xmlns:adec="http://schemas.microsoft.com/office/drawing/2017/decorative" val="1"/>
              </a:ext>
            </a:extLst>
          </p:cNvPr>
          <p:cNvSpPr/>
          <p:nvPr userDrawn="1"/>
        </p:nvSpPr>
        <p:spPr>
          <a:xfrm>
            <a:off x="1" y="1"/>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A131816F-8B6E-4EE8-5DDF-0370484C7BA5}"/>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4" name="Background">
            <a:extLst>
              <a:ext uri="{FF2B5EF4-FFF2-40B4-BE49-F238E27FC236}">
                <a16:creationId xmlns:a16="http://schemas.microsoft.com/office/drawing/2014/main" id="{7D26D200-82CA-4B4A-922B-84551E6B1490}"/>
              </a:ext>
            </a:extLst>
          </p:cNvPr>
          <p:cNvSpPr/>
          <p:nvPr userDrawn="1"/>
        </p:nvSpPr>
        <p:spPr>
          <a:xfrm flipV="1">
            <a:off x="304800" y="1244518"/>
            <a:ext cx="11582400" cy="4927679"/>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3" name="Text Placeholder 15">
            <a:extLst>
              <a:ext uri="{FF2B5EF4-FFF2-40B4-BE49-F238E27FC236}">
                <a16:creationId xmlns:a16="http://schemas.microsoft.com/office/drawing/2014/main" id="{6BE875CD-B06A-EEA1-96A8-7E3493F5192E}"/>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Presentation Title Slide – Left 1</a:t>
            </a:r>
          </a:p>
        </p:txBody>
      </p:sp>
      <p:sp>
        <p:nvSpPr>
          <p:cNvPr id="16" name="Text Placeholder 15">
            <a:extLst>
              <a:ext uri="{FF2B5EF4-FFF2-40B4-BE49-F238E27FC236}">
                <a16:creationId xmlns:a16="http://schemas.microsoft.com/office/drawing/2014/main" id="{743FF8D4-995B-1AE2-37D3-CA6D1BB08AD2}"/>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2" name="Straight Arrow Connector 1">
            <a:extLst>
              <a:ext uri="{FF2B5EF4-FFF2-40B4-BE49-F238E27FC236}">
                <a16:creationId xmlns:a16="http://schemas.microsoft.com/office/drawing/2014/main" id="{1BA89A1F-94FC-25FB-03AF-FE8F0DC15A95}"/>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5603326"/>
      </p:ext>
    </p:extLst>
  </p:cSld>
  <p:clrMapOvr>
    <a:masterClrMapping/>
  </p:clrMapOvr>
  <p:extLst>
    <p:ext uri="{DCECCB84-F9BA-43D5-87BE-67443E8EF086}">
      <p15:sldGuideLst xmlns:p15="http://schemas.microsoft.com/office/powerpoint/2012/main">
        <p15:guide id="3" pos="576">
          <p15:clr>
            <a:srgbClr val="FBAE40"/>
          </p15:clr>
        </p15:guide>
        <p15:guide id="4" pos="7104">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 Left 2 (CapTech Blue)">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tx2"/>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Rectangle 9">
            <a:extLst>
              <a:ext uri="{FF2B5EF4-FFF2-40B4-BE49-F238E27FC236}">
                <a16:creationId xmlns:a16="http://schemas.microsoft.com/office/drawing/2014/main" id="{B15D2DCD-CC93-6E7A-D576-3E93EEDDD03E}"/>
              </a:ext>
            </a:extLst>
          </p:cNvPr>
          <p:cNvSpPr/>
          <p:nvPr userDrawn="1"/>
        </p:nvSpPr>
        <p:spPr>
          <a:xfrm>
            <a:off x="258792" y="6353602"/>
            <a:ext cx="3985404" cy="5043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7E95B628-27E9-60BC-8AAB-62110B41B88A}"/>
              </a:ext>
            </a:extLst>
          </p:cNvPr>
          <p:cNvPicPr>
            <a:picLocks noChangeAspect="1"/>
          </p:cNvPicPr>
          <p:nvPr userDrawn="1"/>
        </p:nvPicPr>
        <p:blipFill>
          <a:blip r:embed="rId2">
            <a:biLevel thresh="25000"/>
          </a:blip>
          <a:srcRect/>
          <a:stretch/>
        </p:blipFill>
        <p:spPr>
          <a:xfrm>
            <a:off x="10762444" y="6340389"/>
            <a:ext cx="1131575" cy="274320"/>
          </a:xfrm>
          <a:prstGeom prst="rect">
            <a:avLst/>
          </a:prstGeom>
        </p:spPr>
      </p:pic>
      <p:sp>
        <p:nvSpPr>
          <p:cNvPr id="11" name="Text Placeholder 15">
            <a:extLst>
              <a:ext uri="{FF2B5EF4-FFF2-40B4-BE49-F238E27FC236}">
                <a16:creationId xmlns:a16="http://schemas.microsoft.com/office/drawing/2014/main" id="{EB130D84-E9AB-99B8-647D-E286F6572052}"/>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0CEE576A-8E18-9F7A-8AE5-4720DC5134D7}"/>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Presentation Title Slide – Left 1</a:t>
            </a:r>
          </a:p>
        </p:txBody>
      </p:sp>
      <p:sp>
        <p:nvSpPr>
          <p:cNvPr id="8" name="Text Placeholder 15">
            <a:extLst>
              <a:ext uri="{FF2B5EF4-FFF2-40B4-BE49-F238E27FC236}">
                <a16:creationId xmlns:a16="http://schemas.microsoft.com/office/drawing/2014/main" id="{470DBDF0-483D-9399-31D6-5755C3CD1597}"/>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6" name="Straight Arrow Connector 5">
            <a:extLst>
              <a:ext uri="{FF2B5EF4-FFF2-40B4-BE49-F238E27FC236}">
                <a16:creationId xmlns:a16="http://schemas.microsoft.com/office/drawing/2014/main" id="{3C230F08-62EA-CAE3-2524-604D50ADB111}"/>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4447774"/>
      </p:ext>
    </p:extLst>
  </p:cSld>
  <p:clrMapOvr>
    <a:masterClrMapping/>
  </p:clrMapOvr>
  <p:extLst>
    <p:ext uri="{DCECCB84-F9BA-43D5-87BE-67443E8EF086}">
      <p15:sldGuideLst xmlns:p15="http://schemas.microsoft.com/office/powerpoint/2012/main">
        <p15:guide id="1" pos="7104">
          <p15:clr>
            <a:srgbClr val="FBAE40"/>
          </p15:clr>
        </p15:guide>
        <p15:guide id="2" pos="576">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 Center 1 (Whit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C249E7AB-486E-5629-FE33-D939179C9BFB}"/>
              </a:ext>
              <a:ext uri="{C183D7F6-B498-43B3-948B-1728B52AA6E4}">
                <adec:decorative xmlns:adec="http://schemas.microsoft.com/office/drawing/2017/decorative" val="1"/>
              </a:ext>
            </a:extLst>
          </p:cNvPr>
          <p:cNvSpPr/>
          <p:nvPr userDrawn="1"/>
        </p:nvSpPr>
        <p:spPr>
          <a:xfrm flipV="1">
            <a:off x="0" y="-1"/>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7" name="Background">
            <a:extLst>
              <a:ext uri="{FF2B5EF4-FFF2-40B4-BE49-F238E27FC236}">
                <a16:creationId xmlns:a16="http://schemas.microsoft.com/office/drawing/2014/main" id="{17E90B75-B958-74B1-5DCE-B8F9878AB16E}"/>
              </a:ext>
              <a:ext uri="{C183D7F6-B498-43B3-948B-1728B52AA6E4}">
                <adec:decorative xmlns:adec="http://schemas.microsoft.com/office/drawing/2017/decorative" val="1"/>
              </a:ext>
            </a:extLst>
          </p:cNvPr>
          <p:cNvSpPr/>
          <p:nvPr userDrawn="1"/>
        </p:nvSpPr>
        <p:spPr>
          <a:xfrm flipV="1">
            <a:off x="0" y="0"/>
            <a:ext cx="12192000" cy="1591771"/>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pic>
        <p:nvPicPr>
          <p:cNvPr id="2" name="Logo" descr="CapTech">
            <a:extLst>
              <a:ext uri="{FF2B5EF4-FFF2-40B4-BE49-F238E27FC236}">
                <a16:creationId xmlns:a16="http://schemas.microsoft.com/office/drawing/2014/main" id="{2C69D943-1A37-9513-8518-9A21BFDB17A7}"/>
              </a:ext>
            </a:extLst>
          </p:cNvPr>
          <p:cNvPicPr>
            <a:picLocks noChangeAspect="1"/>
          </p:cNvPicPr>
          <p:nvPr userDrawn="1"/>
        </p:nvPicPr>
        <p:blipFill>
          <a:blip r:embed="rId2"/>
          <a:srcRect/>
          <a:stretch/>
        </p:blipFill>
        <p:spPr>
          <a:xfrm>
            <a:off x="5530214" y="5964622"/>
            <a:ext cx="1131573" cy="274320"/>
          </a:xfrm>
          <a:prstGeom prst="rect">
            <a:avLst/>
          </a:prstGeom>
        </p:spPr>
      </p:pic>
      <p:sp>
        <p:nvSpPr>
          <p:cNvPr id="9" name="Rectangle 8">
            <a:extLst>
              <a:ext uri="{FF2B5EF4-FFF2-40B4-BE49-F238E27FC236}">
                <a16:creationId xmlns:a16="http://schemas.microsoft.com/office/drawing/2014/main" id="{B0EA45BA-9538-8B0C-57DE-98A2FDD307CE}"/>
              </a:ext>
              <a:ext uri="{C183D7F6-B498-43B3-948B-1728B52AA6E4}">
                <adec:decorative xmlns:adec="http://schemas.microsoft.com/office/drawing/2017/decorative" val="1"/>
              </a:ext>
            </a:extLst>
          </p:cNvPr>
          <p:cNvSpPr/>
          <p:nvPr userDrawn="1"/>
        </p:nvSpPr>
        <p:spPr>
          <a:xfrm>
            <a:off x="5867400" y="554117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5">
            <a:extLst>
              <a:ext uri="{FF2B5EF4-FFF2-40B4-BE49-F238E27FC236}">
                <a16:creationId xmlns:a16="http://schemas.microsoft.com/office/drawing/2014/main" id="{59E3757F-0D6B-913E-9311-27A21A90AA83}"/>
              </a:ext>
            </a:extLst>
          </p:cNvPr>
          <p:cNvSpPr>
            <a:spLocks noGrp="1"/>
          </p:cNvSpPr>
          <p:nvPr>
            <p:ph type="body" sz="quarter" idx="18" hasCustomPrompt="1"/>
          </p:nvPr>
        </p:nvSpPr>
        <p:spPr>
          <a:xfrm>
            <a:off x="2455061" y="4559114"/>
            <a:ext cx="7293162" cy="411643"/>
          </a:xfrm>
        </p:spPr>
        <p:txBody>
          <a:bodyPr/>
          <a:lstStyle>
            <a:lvl1pPr marL="0" indent="0" algn="ctr">
              <a:lnSpc>
                <a:spcPct val="120000"/>
              </a:lnSpc>
              <a:spcAft>
                <a:spcPts val="0"/>
              </a:spcAft>
              <a:buNone/>
              <a:defRPr sz="1600" b="0" i="0" kern="1200"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4" name="Title 4">
            <a:extLst>
              <a:ext uri="{FF2B5EF4-FFF2-40B4-BE49-F238E27FC236}">
                <a16:creationId xmlns:a16="http://schemas.microsoft.com/office/drawing/2014/main" id="{700F89B2-B2D3-2321-5B40-B22A4B4831F1}"/>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Center 1</a:t>
            </a:r>
          </a:p>
        </p:txBody>
      </p:sp>
      <p:cxnSp>
        <p:nvCxnSpPr>
          <p:cNvPr id="11" name="Straight Arrow Connector 10">
            <a:extLst>
              <a:ext uri="{FF2B5EF4-FFF2-40B4-BE49-F238E27FC236}">
                <a16:creationId xmlns:a16="http://schemas.microsoft.com/office/drawing/2014/main" id="{192FA4CB-0B8E-C2D7-B7F5-EB4F9EDE7916}"/>
              </a:ext>
              <a:ext uri="{C183D7F6-B498-43B3-948B-1728B52AA6E4}">
                <adec:decorative xmlns:adec="http://schemas.microsoft.com/office/drawing/2017/decorative" val="1"/>
              </a:ext>
            </a:extLst>
          </p:cNvPr>
          <p:cNvCxnSpPr>
            <a:cxnSpLocks/>
          </p:cNvCxnSpPr>
          <p:nvPr userDrawn="1"/>
        </p:nvCxnSpPr>
        <p:spPr>
          <a:xfrm>
            <a:off x="6095999" y="1145789"/>
            <a:ext cx="5645" cy="102952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6" name="Text Placeholder 15">
            <a:extLst>
              <a:ext uri="{FF2B5EF4-FFF2-40B4-BE49-F238E27FC236}">
                <a16:creationId xmlns:a16="http://schemas.microsoft.com/office/drawing/2014/main" id="{D696EAC3-33C8-89E8-6814-BED9DD39C955}"/>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4128172218"/>
      </p:ext>
    </p:extLst>
  </p:cSld>
  <p:clrMapOvr>
    <a:masterClrMapping/>
  </p:clrMapOvr>
  <p:extLst>
    <p:ext uri="{DCECCB84-F9BA-43D5-87BE-67443E8EF086}">
      <p15:sldGuideLst xmlns:p15="http://schemas.microsoft.com/office/powerpoint/2012/main"/>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 Center 2 (CapTech Blue)">
    <p:spTree>
      <p:nvGrpSpPr>
        <p:cNvPr id="1" name=""/>
        <p:cNvGrpSpPr/>
        <p:nvPr/>
      </p:nvGrpSpPr>
      <p:grpSpPr>
        <a:xfrm>
          <a:off x="0" y="0"/>
          <a:ext cx="0" cy="0"/>
          <a:chOff x="0" y="0"/>
          <a:chExt cx="0" cy="0"/>
        </a:xfrm>
      </p:grpSpPr>
      <p:sp>
        <p:nvSpPr>
          <p:cNvPr id="24" name="Background"/>
          <p:cNvSpPr/>
          <p:nvPr userDrawn="1"/>
        </p:nvSpPr>
        <p:spPr>
          <a:xfrm flipV="1">
            <a:off x="-2" y="0"/>
            <a:ext cx="12192001" cy="6857993"/>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11" name="Picture Placeholder 10">
            <a:extLst>
              <a:ext uri="{FF2B5EF4-FFF2-40B4-BE49-F238E27FC236}">
                <a16:creationId xmlns:a16="http://schemas.microsoft.com/office/drawing/2014/main" id="{1AC6FA95-B68D-1299-A448-ABAEB9072A66}"/>
              </a:ext>
              <a:ext uri="{C183D7F6-B498-43B3-948B-1728B52AA6E4}">
                <adec:decorative xmlns:adec="http://schemas.microsoft.com/office/drawing/2017/decorative" val="1"/>
              </a:ext>
            </a:extLst>
          </p:cNvPr>
          <p:cNvSpPr>
            <a:spLocks noGrp="1"/>
          </p:cNvSpPr>
          <p:nvPr>
            <p:ph type="pic" sz="quarter" idx="18" hasCustomPrompt="1"/>
          </p:nvPr>
        </p:nvSpPr>
        <p:spPr>
          <a:xfrm>
            <a:off x="0" y="0"/>
            <a:ext cx="12192000" cy="6858000"/>
          </a:xfrm>
          <a:pattFill prst="pct5">
            <a:fgClr>
              <a:schemeClr val="accent3"/>
            </a:fgClr>
            <a:bgClr>
              <a:schemeClr val="tx2"/>
            </a:bgClr>
          </a:pattFill>
        </p:spPr>
        <p:txBody>
          <a:bodyPr anchor="b"/>
          <a:lstStyle>
            <a:lvl1pPr marL="0" indent="0" algn="ctr">
              <a:buNone/>
              <a:defRPr sz="2400" b="0" i="0">
                <a:solidFill>
                  <a:schemeClr val="bg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5028F62B-95EA-29FD-960F-749523949DE4}"/>
              </a:ext>
            </a:extLst>
          </p:cNvPr>
          <p:cNvSpPr>
            <a:spLocks noGrp="1"/>
          </p:cNvSpPr>
          <p:nvPr>
            <p:ph type="body" sz="quarter" idx="19" hasCustomPrompt="1"/>
          </p:nvPr>
        </p:nvSpPr>
        <p:spPr>
          <a:xfrm>
            <a:off x="2455061" y="4560241"/>
            <a:ext cx="7293162" cy="411643"/>
          </a:xfrm>
        </p:spPr>
        <p:txBody>
          <a:bodyPr anchor="t" anchorCtr="0"/>
          <a:lstStyle>
            <a:lvl1pPr marL="0" indent="0" algn="ctr">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CC7771D8-48C4-6491-1FAA-0A7D55D58E43}"/>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Center 1</a:t>
            </a:r>
          </a:p>
        </p:txBody>
      </p:sp>
      <p:sp>
        <p:nvSpPr>
          <p:cNvPr id="7" name="Text Placeholder 15">
            <a:extLst>
              <a:ext uri="{FF2B5EF4-FFF2-40B4-BE49-F238E27FC236}">
                <a16:creationId xmlns:a16="http://schemas.microsoft.com/office/drawing/2014/main" id="{E55067C6-0890-17F5-C95C-8793D16F536C}"/>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1196039511"/>
      </p:ext>
    </p:extLst>
  </p:cSld>
  <p:clrMapOvr>
    <a:masterClrMapping/>
  </p:clrMapOvr>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 Small Im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F5B9358-8F11-8429-17CD-62A89E287B01}"/>
              </a:ext>
            </a:extLst>
          </p:cNvPr>
          <p:cNvSpPr/>
          <p:nvPr userDrawn="1"/>
        </p:nvSpPr>
        <p:spPr>
          <a:xfrm flipV="1">
            <a:off x="0" y="-2"/>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24" name="Background">
            <a:extLst>
              <a:ext uri="{C183D7F6-B498-43B3-948B-1728B52AA6E4}">
                <adec:decorative xmlns:adec="http://schemas.microsoft.com/office/drawing/2017/decorative" val="1"/>
              </a:ext>
            </a:extLst>
          </p:cNvPr>
          <p:cNvSpPr/>
          <p:nvPr userDrawn="1"/>
        </p:nvSpPr>
        <p:spPr>
          <a:xfrm flipV="1">
            <a:off x="7312268" y="1084104"/>
            <a:ext cx="4267201" cy="5773893"/>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8" name="Picture Placeholder 3">
            <a:extLst>
              <a:ext uri="{FF2B5EF4-FFF2-40B4-BE49-F238E27FC236}">
                <a16:creationId xmlns:a16="http://schemas.microsoft.com/office/drawing/2014/main" id="{4FCCABF6-1D50-506F-60FF-20C8BF6EE113}"/>
              </a:ext>
              <a:ext uri="{C183D7F6-B498-43B3-948B-1728B52AA6E4}">
                <adec:decorative xmlns:adec="http://schemas.microsoft.com/office/drawing/2017/decorative" val="1"/>
              </a:ext>
            </a:extLst>
          </p:cNvPr>
          <p:cNvSpPr>
            <a:spLocks noGrp="1"/>
          </p:cNvSpPr>
          <p:nvPr>
            <p:ph type="pic" sz="quarter" idx="13" hasCustomPrompt="1"/>
          </p:nvPr>
        </p:nvSpPr>
        <p:spPr>
          <a:xfrm>
            <a:off x="7924799" y="304800"/>
            <a:ext cx="4267201" cy="5867400"/>
          </a:xfrm>
          <a:prstGeom prst="rect">
            <a:avLst/>
          </a:prstGeom>
          <a:pattFill prst="pct5">
            <a:fgClr>
              <a:schemeClr val="tx1"/>
            </a:fgClr>
            <a:bgClr>
              <a:schemeClr val="bg1"/>
            </a:bgClr>
          </a:pattFill>
        </p:spPr>
        <p:txBody>
          <a:bodyPr anchor="ct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0" i="0">
                <a:solidFill>
                  <a:schemeClr val="tx1"/>
                </a:solidFill>
                <a:latin typeface="Gibson Medium" panose="02000000000000000000" pitchFamily="2" charset="77"/>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10" name="Text Placeholder 15">
            <a:extLst>
              <a:ext uri="{FF2B5EF4-FFF2-40B4-BE49-F238E27FC236}">
                <a16:creationId xmlns:a16="http://schemas.microsoft.com/office/drawing/2014/main" id="{518BD81F-7F5D-C196-CBAC-411B78472B5D}"/>
              </a:ext>
            </a:extLst>
          </p:cNvPr>
          <p:cNvSpPr>
            <a:spLocks noGrp="1"/>
          </p:cNvSpPr>
          <p:nvPr>
            <p:ph type="body" sz="quarter" idx="18" hasCustomPrompt="1"/>
          </p:nvPr>
        </p:nvSpPr>
        <p:spPr>
          <a:xfrm>
            <a:off x="924393" y="5932835"/>
            <a:ext cx="6041243" cy="411643"/>
          </a:xfrm>
        </p:spPr>
        <p:txBody>
          <a:bodyPr anchor="t" anchorCtr="0"/>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cxnSp>
        <p:nvCxnSpPr>
          <p:cNvPr id="6" name="Straight Arrow Connector 5">
            <a:extLst>
              <a:ext uri="{FF2B5EF4-FFF2-40B4-BE49-F238E27FC236}">
                <a16:creationId xmlns:a16="http://schemas.microsoft.com/office/drawing/2014/main" id="{E73A78CF-C899-9FEC-0EA0-766E8A1F0ADF}"/>
              </a:ext>
              <a:ext uri="{C183D7F6-B498-43B3-948B-1728B52AA6E4}">
                <adec:decorative xmlns:adec="http://schemas.microsoft.com/office/drawing/2017/decorative" val="1"/>
              </a:ext>
            </a:extLst>
          </p:cNvPr>
          <p:cNvCxnSpPr>
            <a:cxnSpLocks/>
          </p:cNvCxnSpPr>
          <p:nvPr userDrawn="1"/>
        </p:nvCxnSpPr>
        <p:spPr>
          <a:xfrm>
            <a:off x="0" y="6082482"/>
            <a:ext cx="756843"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9367" y="2950016"/>
            <a:ext cx="6041243" cy="2492990"/>
          </a:xfrm>
        </p:spPr>
        <p:txBody>
          <a:bodyPr anchor="t">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Small Image</a:t>
            </a:r>
          </a:p>
        </p:txBody>
      </p:sp>
      <p:sp>
        <p:nvSpPr>
          <p:cNvPr id="9" name="Text Placeholder 15">
            <a:extLst>
              <a:ext uri="{FF2B5EF4-FFF2-40B4-BE49-F238E27FC236}">
                <a16:creationId xmlns:a16="http://schemas.microsoft.com/office/drawing/2014/main" id="{3CCF7E61-D3A0-B7E0-4FAB-0F3925F9E5FE}"/>
              </a:ext>
            </a:extLst>
          </p:cNvPr>
          <p:cNvSpPr>
            <a:spLocks noGrp="1"/>
          </p:cNvSpPr>
          <p:nvPr>
            <p:ph type="body" sz="quarter" idx="19" hasCustomPrompt="1"/>
          </p:nvPr>
        </p:nvSpPr>
        <p:spPr>
          <a:xfrm>
            <a:off x="929368" y="2502350"/>
            <a:ext cx="6041243" cy="281404"/>
          </a:xfrm>
        </p:spPr>
        <p:txBody>
          <a:bodyPr anchor="t" anchorCtr="0"/>
          <a:lstStyle>
            <a:lvl1pPr marL="0" indent="0">
              <a:lnSpc>
                <a:spcPct val="15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pic>
        <p:nvPicPr>
          <p:cNvPr id="4" name="Logo" descr="CapTech">
            <a:extLst>
              <a:ext uri="{FF2B5EF4-FFF2-40B4-BE49-F238E27FC236}">
                <a16:creationId xmlns:a16="http://schemas.microsoft.com/office/drawing/2014/main" id="{55B3BC8B-BB33-4264-19E9-39007A711C46}"/>
              </a:ext>
            </a:extLst>
          </p:cNvPr>
          <p:cNvPicPr>
            <a:picLocks noChangeAspect="1"/>
          </p:cNvPicPr>
          <p:nvPr userDrawn="1"/>
        </p:nvPicPr>
        <p:blipFill>
          <a:blip r:embed="rId2"/>
          <a:srcRect/>
          <a:stretch/>
        </p:blipFill>
        <p:spPr>
          <a:xfrm>
            <a:off x="929368" y="688486"/>
            <a:ext cx="1131573" cy="274320"/>
          </a:xfrm>
          <a:prstGeom prst="rect">
            <a:avLst/>
          </a:prstGeom>
        </p:spPr>
      </p:pic>
    </p:spTree>
    <p:extLst>
      <p:ext uri="{BB962C8B-B14F-4D97-AF65-F5344CB8AC3E}">
        <p14:creationId xmlns:p14="http://schemas.microsoft.com/office/powerpoint/2010/main" val="3121655186"/>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 Large Image 1 (Whit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09C90E8B-6322-F36B-BC37-7720020F2CAD}"/>
              </a:ext>
              <a:ext uri="{C183D7F6-B498-43B3-948B-1728B52AA6E4}">
                <adec:decorative xmlns:adec="http://schemas.microsoft.com/office/drawing/2017/decorative" val="1"/>
              </a:ext>
            </a:extLst>
          </p:cNvPr>
          <p:cNvSpPr/>
          <p:nvPr userDrawn="1"/>
        </p:nvSpPr>
        <p:spPr>
          <a:xfrm flipV="1">
            <a:off x="5499278" y="1266171"/>
            <a:ext cx="6692721" cy="4325655"/>
          </a:xfrm>
          <a:prstGeom prst="rect">
            <a:avLst/>
          </a:prstGeom>
          <a:solidFill>
            <a:schemeClr val="bg1">
              <a:alpha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i="0">
              <a:latin typeface="Gibson" panose="02000000000000000000" pitchFamily="2" charset="77"/>
            </a:endParaRPr>
          </a:p>
        </p:txBody>
      </p:sp>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9" name="Rectangle 8">
            <a:extLst>
              <a:ext uri="{FF2B5EF4-FFF2-40B4-BE49-F238E27FC236}">
                <a16:creationId xmlns:a16="http://schemas.microsoft.com/office/drawing/2014/main" id="{969BD3A5-5753-EE06-52D1-B266677401AB}"/>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7" name="Logo" descr="CapTech">
            <a:extLst>
              <a:ext uri="{FF2B5EF4-FFF2-40B4-BE49-F238E27FC236}">
                <a16:creationId xmlns:a16="http://schemas.microsoft.com/office/drawing/2014/main" id="{7C234AE4-7FE1-724B-A3A6-65CA89A5F98D}"/>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17" name="Title 4">
            <a:extLst>
              <a:ext uri="{FF2B5EF4-FFF2-40B4-BE49-F238E27FC236}">
                <a16:creationId xmlns:a16="http://schemas.microsoft.com/office/drawing/2014/main" id="{AF333574-0713-082A-F49C-B5B8FBD918A0}"/>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Large Image 1</a:t>
            </a:r>
          </a:p>
        </p:txBody>
      </p:sp>
      <p:sp>
        <p:nvSpPr>
          <p:cNvPr id="2" name="Text Placeholder 15">
            <a:extLst>
              <a:ext uri="{FF2B5EF4-FFF2-40B4-BE49-F238E27FC236}">
                <a16:creationId xmlns:a16="http://schemas.microsoft.com/office/drawing/2014/main" id="{91F53B88-499E-61B7-7775-3E2E590D3B53}"/>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2478440584"/>
      </p:ext>
    </p:extLst>
  </p:cSld>
  <p:clrMapOvr>
    <a:masterClrMapping/>
  </p:clrMapOvr>
  <p:extLst>
    <p:ext uri="{DCECCB84-F9BA-43D5-87BE-67443E8EF086}">
      <p15:sldGuideLst xmlns:p15="http://schemas.microsoft.com/office/powerpoint/2012/main"/>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 Large Image 1 (CapTech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Rectangle 7">
            <a:extLst>
              <a:ext uri="{FF2B5EF4-FFF2-40B4-BE49-F238E27FC236}">
                <a16:creationId xmlns:a16="http://schemas.microsoft.com/office/drawing/2014/main" id="{C8DA814C-564F-5DD3-C738-529647916E90}"/>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5" name="Logo" descr="CapTech">
            <a:extLst>
              <a:ext uri="{FF2B5EF4-FFF2-40B4-BE49-F238E27FC236}">
                <a16:creationId xmlns:a16="http://schemas.microsoft.com/office/drawing/2014/main" id="{F423BD2B-7279-9E08-27EA-09A928A6279E}"/>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6" name="Title 4">
            <a:extLst>
              <a:ext uri="{FF2B5EF4-FFF2-40B4-BE49-F238E27FC236}">
                <a16:creationId xmlns:a16="http://schemas.microsoft.com/office/drawing/2014/main" id="{35031375-38D2-521A-634F-4E1D83B40CE9}"/>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Large Image 1</a:t>
            </a:r>
          </a:p>
        </p:txBody>
      </p:sp>
      <p:sp>
        <p:nvSpPr>
          <p:cNvPr id="7" name="Text Placeholder 15">
            <a:extLst>
              <a:ext uri="{FF2B5EF4-FFF2-40B4-BE49-F238E27FC236}">
                <a16:creationId xmlns:a16="http://schemas.microsoft.com/office/drawing/2014/main" id="{C1D4B0F5-780B-DFF3-8281-E9574BE4E8F2}"/>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1101993957"/>
      </p:ext>
    </p:extLst>
  </p:cSld>
  <p:clrMapOvr>
    <a:masterClrMapping/>
  </p:clrMapOvr>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Agenda – Flex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C5884D-A283-D6CB-0CD1-19D89E54330E}"/>
              </a:ext>
              <a:ext uri="{C183D7F6-B498-43B3-948B-1728B52AA6E4}">
                <adec:decorative xmlns:adec="http://schemas.microsoft.com/office/drawing/2017/decorative" val="1"/>
              </a:ext>
            </a:extLst>
          </p:cNvPr>
          <p:cNvPicPr>
            <a:picLocks noChangeAspect="1"/>
          </p:cNvPicPr>
          <p:nvPr userDrawn="1"/>
        </p:nvPicPr>
        <p:blipFill rotWithShape="1">
          <a:blip r:embed="rId2">
            <a:alphaModFix amt="49000"/>
          </a:blip>
          <a:srcRect l="24109" t="19536" r="24958" b="-3547"/>
          <a:stretch/>
        </p:blipFill>
        <p:spPr>
          <a:xfrm rot="-5400000">
            <a:off x="-20193" y="20193"/>
            <a:ext cx="6858000" cy="6817614"/>
          </a:xfrm>
          <a:prstGeom prst="rect">
            <a:avLst/>
          </a:prstGeom>
        </p:spPr>
      </p:pic>
      <p:sp>
        <p:nvSpPr>
          <p:cNvPr id="8" name="Text Placeholder 2">
            <a:extLst>
              <a:ext uri="{FF2B5EF4-FFF2-40B4-BE49-F238E27FC236}">
                <a16:creationId xmlns:a16="http://schemas.microsoft.com/office/drawing/2014/main" id="{5A0306F8-8538-2AAA-A1DC-19D5D33732EE}"/>
              </a:ext>
            </a:extLst>
          </p:cNvPr>
          <p:cNvSpPr>
            <a:spLocks noGrp="1"/>
          </p:cNvSpPr>
          <p:nvPr>
            <p:ph type="body" sz="quarter" idx="16" hasCustomPrompt="1"/>
          </p:nvPr>
        </p:nvSpPr>
        <p:spPr>
          <a:xfrm>
            <a:off x="7315199" y="685800"/>
            <a:ext cx="4267200" cy="5486400"/>
          </a:xfrm>
        </p:spPr>
        <p:txBody>
          <a:bodyPr anchor="ctr" anchorCtr="0">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sp>
        <p:nvSpPr>
          <p:cNvPr id="10" name="Title 4">
            <a:extLst>
              <a:ext uri="{FF2B5EF4-FFF2-40B4-BE49-F238E27FC236}">
                <a16:creationId xmlns:a16="http://schemas.microsoft.com/office/drawing/2014/main" id="{6A17AF9F-8DCC-1C44-513E-116A9956EC60}"/>
              </a:ext>
            </a:extLst>
          </p:cNvPr>
          <p:cNvSpPr>
            <a:spLocks noGrp="1"/>
          </p:cNvSpPr>
          <p:nvPr>
            <p:ph type="title" hasCustomPrompt="1"/>
          </p:nvPr>
        </p:nvSpPr>
        <p:spPr>
          <a:xfrm>
            <a:off x="609600" y="1602552"/>
            <a:ext cx="5486399" cy="2167821"/>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1</a:t>
            </a:r>
          </a:p>
        </p:txBody>
      </p:sp>
    </p:spTree>
    <p:extLst>
      <p:ext uri="{BB962C8B-B14F-4D97-AF65-F5344CB8AC3E}">
        <p14:creationId xmlns:p14="http://schemas.microsoft.com/office/powerpoint/2010/main" val="3540282026"/>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Agenda – Flex 2">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0" y="0"/>
            <a:ext cx="6096000" cy="61722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3657A4BE-E48D-00D3-E9E7-165C1E11D945}"/>
              </a:ext>
            </a:extLst>
          </p:cNvPr>
          <p:cNvSpPr>
            <a:spLocks noGrp="1"/>
          </p:cNvSpPr>
          <p:nvPr>
            <p:ph type="body" sz="quarter" idx="16" hasCustomPrompt="1"/>
          </p:nvPr>
        </p:nvSpPr>
        <p:spPr>
          <a:xfrm>
            <a:off x="6705600" y="2540963"/>
            <a:ext cx="4876799" cy="3631229"/>
          </a:xfrm>
        </p:spPr>
        <p:txBody>
          <a:bodyPr anchor="t">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cxnSp>
        <p:nvCxnSpPr>
          <p:cNvPr id="2" name="Straight Arrow Connector 1">
            <a:extLst>
              <a:ext uri="{FF2B5EF4-FFF2-40B4-BE49-F238E27FC236}">
                <a16:creationId xmlns:a16="http://schemas.microsoft.com/office/drawing/2014/main" id="{A5FFF5DE-6DCB-4336-59F3-2E8DD5B707C6}"/>
              </a:ext>
              <a:ext uri="{C183D7F6-B498-43B3-948B-1728B52AA6E4}">
                <adec:decorative xmlns:adec="http://schemas.microsoft.com/office/drawing/2017/decorative" val="1"/>
              </a:ext>
            </a:extLst>
          </p:cNvPr>
          <p:cNvCxnSpPr>
            <a:cxnSpLocks/>
          </p:cNvCxnSpPr>
          <p:nvPr userDrawn="1"/>
        </p:nvCxnSpPr>
        <p:spPr>
          <a:xfrm>
            <a:off x="3352801" y="2678237"/>
            <a:ext cx="3019719"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0" y="3217853"/>
            <a:ext cx="5168647" cy="2449297"/>
          </a:xfrm>
        </p:spPr>
        <p:txBody>
          <a:bodyPr/>
          <a:lstStyle>
            <a:lvl1pPr marL="0" indent="0" algn="l">
              <a:lnSpc>
                <a:spcPct val="12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2540963"/>
            <a:ext cx="2743201" cy="308671"/>
          </a:xfrm>
        </p:spPr>
        <p:txBody>
          <a:bodyPr anchor="ctr" anchorCtr="0">
            <a:noAutofit/>
          </a:bodyPr>
          <a:lstStyle>
            <a:lvl1pPr marL="0" indent="0" algn="l">
              <a:lnSpc>
                <a:spcPct val="10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706353"/>
            <a:ext cx="5168646" cy="1542389"/>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2</a:t>
            </a:r>
          </a:p>
        </p:txBody>
      </p:sp>
    </p:spTree>
    <p:extLst>
      <p:ext uri="{BB962C8B-B14F-4D97-AF65-F5344CB8AC3E}">
        <p14:creationId xmlns:p14="http://schemas.microsoft.com/office/powerpoint/2010/main" val="1975591107"/>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Agenda – 3 Up">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860866-0200-CE17-1A70-DDCA6FF35697}"/>
              </a:ext>
              <a:ext uri="{C183D7F6-B498-43B3-948B-1728B52AA6E4}">
                <adec:decorative xmlns:adec="http://schemas.microsoft.com/office/drawing/2017/decorative" val="1"/>
              </a:ext>
            </a:extLst>
          </p:cNvPr>
          <p:cNvSpPr/>
          <p:nvPr userDrawn="1"/>
        </p:nvSpPr>
        <p:spPr>
          <a:xfrm>
            <a:off x="304801" y="2018370"/>
            <a:ext cx="7601414" cy="483962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2" name="Copyright">
            <a:extLst>
              <a:ext uri="{FF2B5EF4-FFF2-40B4-BE49-F238E27FC236}">
                <a16:creationId xmlns:a16="http://schemas.microsoft.com/office/drawing/2014/main" id="{0D9C5B0C-0F46-C018-77A5-A8C72B36443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4" name="Picture Placeholder 3">
            <a:extLst>
              <a:ext uri="{FF2B5EF4-FFF2-40B4-BE49-F238E27FC236}">
                <a16:creationId xmlns:a16="http://schemas.microsoft.com/office/drawing/2014/main" id="{7CAA4495-68B0-AA92-AAC6-4E4EA9E7CFD5}"/>
              </a:ext>
              <a:ext uri="{C183D7F6-B498-43B3-948B-1728B52AA6E4}">
                <adec:decorative xmlns:adec="http://schemas.microsoft.com/office/drawing/2017/decorative" val="1"/>
              </a:ext>
            </a:extLst>
          </p:cNvPr>
          <p:cNvSpPr>
            <a:spLocks noGrp="1"/>
          </p:cNvSpPr>
          <p:nvPr>
            <p:ph type="pic" sz="quarter" idx="19" hasCustomPrompt="1"/>
          </p:nvPr>
        </p:nvSpPr>
        <p:spPr>
          <a:xfrm>
            <a:off x="6096000" y="304800"/>
            <a:ext cx="5791200" cy="586739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9" name="Text Placeholder 2">
            <a:extLst>
              <a:ext uri="{FF2B5EF4-FFF2-40B4-BE49-F238E27FC236}">
                <a16:creationId xmlns:a16="http://schemas.microsoft.com/office/drawing/2014/main" id="{2C363286-F6AE-AF20-6998-D7880D3161DF}"/>
              </a:ext>
            </a:extLst>
          </p:cNvPr>
          <p:cNvSpPr>
            <a:spLocks noGrp="1"/>
          </p:cNvSpPr>
          <p:nvPr>
            <p:ph type="body" sz="quarter" idx="21" hasCustomPrompt="1"/>
          </p:nvPr>
        </p:nvSpPr>
        <p:spPr>
          <a:xfrm>
            <a:off x="1838787" y="5661488"/>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B6E205D3-52D2-61A3-BA0E-42AE3D32A334}"/>
              </a:ext>
            </a:extLst>
          </p:cNvPr>
          <p:cNvSpPr>
            <a:spLocks noGrp="1"/>
          </p:cNvSpPr>
          <p:nvPr>
            <p:ph type="body" sz="quarter" idx="18" hasCustomPrompt="1"/>
          </p:nvPr>
        </p:nvSpPr>
        <p:spPr>
          <a:xfrm>
            <a:off x="1838787" y="531408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4" name="Title ">
            <a:extLst>
              <a:ext uri="{FF2B5EF4-FFF2-40B4-BE49-F238E27FC236}">
                <a16:creationId xmlns:a16="http://schemas.microsoft.com/office/drawing/2014/main" id="{B5BE6D1D-F4DD-23DA-F067-1FDE1CB23664}"/>
              </a:ext>
            </a:extLst>
          </p:cNvPr>
          <p:cNvSpPr txBox="1">
            <a:spLocks/>
          </p:cNvSpPr>
          <p:nvPr userDrawn="1"/>
        </p:nvSpPr>
        <p:spPr>
          <a:xfrm>
            <a:off x="609600" y="531408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CE069F96-AFD6-1066-D3C6-DE95AD436A8D}"/>
              </a:ext>
            </a:extLst>
          </p:cNvPr>
          <p:cNvSpPr>
            <a:spLocks noGrp="1"/>
          </p:cNvSpPr>
          <p:nvPr>
            <p:ph type="body" sz="quarter" idx="20" hasCustomPrompt="1"/>
          </p:nvPr>
        </p:nvSpPr>
        <p:spPr>
          <a:xfrm>
            <a:off x="1838787" y="4304554"/>
            <a:ext cx="36549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9" name="Text Placeholder 2">
            <a:extLst>
              <a:ext uri="{FF2B5EF4-FFF2-40B4-BE49-F238E27FC236}">
                <a16:creationId xmlns:a16="http://schemas.microsoft.com/office/drawing/2014/main" id="{79B0ECB7-FF0C-91D7-E8B1-30115D69222F}"/>
              </a:ext>
            </a:extLst>
          </p:cNvPr>
          <p:cNvSpPr>
            <a:spLocks noGrp="1"/>
          </p:cNvSpPr>
          <p:nvPr>
            <p:ph type="body" sz="quarter" idx="16" hasCustomPrompt="1"/>
          </p:nvPr>
        </p:nvSpPr>
        <p:spPr>
          <a:xfrm>
            <a:off x="1838787" y="392499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499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13" name="Text Placeholder 2">
            <a:extLst>
              <a:ext uri="{FF2B5EF4-FFF2-40B4-BE49-F238E27FC236}">
                <a16:creationId xmlns:a16="http://schemas.microsoft.com/office/drawing/2014/main" id="{60C79A4A-7C08-E7AE-3618-983D3C4E3699}"/>
              </a:ext>
            </a:extLst>
          </p:cNvPr>
          <p:cNvSpPr>
            <a:spLocks noGrp="1"/>
          </p:cNvSpPr>
          <p:nvPr>
            <p:ph type="body" sz="quarter" idx="13" hasCustomPrompt="1"/>
          </p:nvPr>
        </p:nvSpPr>
        <p:spPr>
          <a:xfrm>
            <a:off x="1838787" y="2901384"/>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838787" y="253590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6" name="Title 4">
            <a:extLst>
              <a:ext uri="{FF2B5EF4-FFF2-40B4-BE49-F238E27FC236}">
                <a16:creationId xmlns:a16="http://schemas.microsoft.com/office/drawing/2014/main" id="{F1E77647-6C01-3E36-F7F7-0CA25CD2C1D0}"/>
              </a:ext>
            </a:extLst>
          </p:cNvPr>
          <p:cNvSpPr>
            <a:spLocks noGrp="1"/>
          </p:cNvSpPr>
          <p:nvPr>
            <p:ph type="title" hasCustomPrompt="1"/>
          </p:nvPr>
        </p:nvSpPr>
        <p:spPr>
          <a:xfrm>
            <a:off x="609600" y="706353"/>
            <a:ext cx="4985766" cy="81103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3 Up</a:t>
            </a:r>
          </a:p>
        </p:txBody>
      </p:sp>
    </p:spTree>
    <p:extLst>
      <p:ext uri="{BB962C8B-B14F-4D97-AF65-F5344CB8AC3E}">
        <p14:creationId xmlns:p14="http://schemas.microsoft.com/office/powerpoint/2010/main" val="3216310387"/>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Agenda – 4 Up">
    <p:bg>
      <p:bgPr>
        <a:solidFill>
          <a:schemeClr val="bg1"/>
        </a:solidFill>
        <a:effectLst/>
      </p:bgPr>
    </p:bg>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2E21E2E8-CDDF-C2E0-BED6-987EBFCE7423}"/>
              </a:ext>
            </a:extLst>
          </p:cNvPr>
          <p:cNvSpPr>
            <a:spLocks noGrp="1"/>
          </p:cNvSpPr>
          <p:nvPr>
            <p:ph type="body" sz="quarter" idx="21" hasCustomPrompt="1"/>
          </p:nvPr>
        </p:nvSpPr>
        <p:spPr>
          <a:xfrm>
            <a:off x="7571823"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31" name="Text Placeholder 2">
            <a:extLst>
              <a:ext uri="{FF2B5EF4-FFF2-40B4-BE49-F238E27FC236}">
                <a16:creationId xmlns:a16="http://schemas.microsoft.com/office/drawing/2014/main" id="{F1E7E6CB-F535-FEB2-0AFC-A85F216D7591}"/>
              </a:ext>
            </a:extLst>
          </p:cNvPr>
          <p:cNvSpPr>
            <a:spLocks noGrp="1"/>
          </p:cNvSpPr>
          <p:nvPr>
            <p:ph type="body" sz="quarter" idx="22" hasCustomPrompt="1"/>
          </p:nvPr>
        </p:nvSpPr>
        <p:spPr>
          <a:xfrm>
            <a:off x="7571823"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9" name="Title ">
            <a:extLst>
              <a:ext uri="{FF2B5EF4-FFF2-40B4-BE49-F238E27FC236}">
                <a16:creationId xmlns:a16="http://schemas.microsoft.com/office/drawing/2014/main" id="{9E9FF6D3-5AC6-510B-2016-E4BA88C12E1C}"/>
              </a:ext>
            </a:extLst>
          </p:cNvPr>
          <p:cNvSpPr txBox="1">
            <a:spLocks/>
          </p:cNvSpPr>
          <p:nvPr userDrawn="1"/>
        </p:nvSpPr>
        <p:spPr>
          <a:xfrm>
            <a:off x="6342636"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25" name="Text Placeholder 2">
            <a:extLst>
              <a:ext uri="{FF2B5EF4-FFF2-40B4-BE49-F238E27FC236}">
                <a16:creationId xmlns:a16="http://schemas.microsoft.com/office/drawing/2014/main" id="{B307E72F-47D8-4D47-6F19-1256F0253293}"/>
              </a:ext>
            </a:extLst>
          </p:cNvPr>
          <p:cNvSpPr>
            <a:spLocks noGrp="1"/>
          </p:cNvSpPr>
          <p:nvPr>
            <p:ph type="body" sz="quarter" idx="25" hasCustomPrompt="1"/>
          </p:nvPr>
        </p:nvSpPr>
        <p:spPr>
          <a:xfrm>
            <a:off x="1838787"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9E9A62D3-5B67-A1BB-0942-8A69785848CD}"/>
              </a:ext>
            </a:extLst>
          </p:cNvPr>
          <p:cNvSpPr>
            <a:spLocks noGrp="1"/>
          </p:cNvSpPr>
          <p:nvPr>
            <p:ph type="body" sz="quarter" idx="26" hasCustomPrompt="1"/>
          </p:nvPr>
        </p:nvSpPr>
        <p:spPr>
          <a:xfrm>
            <a:off x="1838787"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7" name="Text Placeholder 2">
            <a:extLst>
              <a:ext uri="{FF2B5EF4-FFF2-40B4-BE49-F238E27FC236}">
                <a16:creationId xmlns:a16="http://schemas.microsoft.com/office/drawing/2014/main" id="{EBAA4578-7BFE-3026-204D-5D0507619BD3}"/>
              </a:ext>
            </a:extLst>
          </p:cNvPr>
          <p:cNvSpPr>
            <a:spLocks noGrp="1"/>
          </p:cNvSpPr>
          <p:nvPr>
            <p:ph type="body" sz="quarter" idx="19" hasCustomPrompt="1"/>
          </p:nvPr>
        </p:nvSpPr>
        <p:spPr>
          <a:xfrm>
            <a:off x="7571823"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8" name="Text Placeholder 2">
            <a:extLst>
              <a:ext uri="{FF2B5EF4-FFF2-40B4-BE49-F238E27FC236}">
                <a16:creationId xmlns:a16="http://schemas.microsoft.com/office/drawing/2014/main" id="{6D1E5BA7-061C-459A-40CD-6541C7A9B4CD}"/>
              </a:ext>
            </a:extLst>
          </p:cNvPr>
          <p:cNvSpPr>
            <a:spLocks noGrp="1"/>
          </p:cNvSpPr>
          <p:nvPr>
            <p:ph type="body" sz="quarter" idx="20" hasCustomPrompt="1"/>
          </p:nvPr>
        </p:nvSpPr>
        <p:spPr>
          <a:xfrm>
            <a:off x="7571823"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2" name="Title ">
            <a:extLst>
              <a:ext uri="{FF2B5EF4-FFF2-40B4-BE49-F238E27FC236}">
                <a16:creationId xmlns:a16="http://schemas.microsoft.com/office/drawing/2014/main" id="{0E00EAA6-2025-10C3-A110-F6779C5C28D7}"/>
              </a:ext>
            </a:extLst>
          </p:cNvPr>
          <p:cNvSpPr txBox="1">
            <a:spLocks/>
          </p:cNvSpPr>
          <p:nvPr userDrawn="1"/>
        </p:nvSpPr>
        <p:spPr>
          <a:xfrm>
            <a:off x="6342636"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24" name="Text Placeholder 2">
            <a:extLst>
              <a:ext uri="{FF2B5EF4-FFF2-40B4-BE49-F238E27FC236}">
                <a16:creationId xmlns:a16="http://schemas.microsoft.com/office/drawing/2014/main" id="{8FD84AF3-E27E-A307-B476-B59779B71566}"/>
              </a:ext>
            </a:extLst>
          </p:cNvPr>
          <p:cNvSpPr>
            <a:spLocks noGrp="1"/>
          </p:cNvSpPr>
          <p:nvPr>
            <p:ph type="body" sz="quarter" idx="24" hasCustomPrompt="1"/>
          </p:nvPr>
        </p:nvSpPr>
        <p:spPr>
          <a:xfrm>
            <a:off x="1838787"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A1F3A5BC-E29E-1D83-A090-F9174B6991CA}"/>
              </a:ext>
            </a:extLst>
          </p:cNvPr>
          <p:cNvSpPr>
            <a:spLocks noGrp="1"/>
          </p:cNvSpPr>
          <p:nvPr>
            <p:ph type="body" sz="quarter" idx="23" hasCustomPrompt="1"/>
          </p:nvPr>
        </p:nvSpPr>
        <p:spPr>
          <a:xfrm>
            <a:off x="1838787"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2" name="Title 4">
            <a:extLst>
              <a:ext uri="{FF2B5EF4-FFF2-40B4-BE49-F238E27FC236}">
                <a16:creationId xmlns:a16="http://schemas.microsoft.com/office/drawing/2014/main" id="{32125E49-0C5E-6A02-6274-04165CF1CD20}"/>
              </a:ext>
            </a:extLst>
          </p:cNvPr>
          <p:cNvSpPr>
            <a:spLocks noGrp="1"/>
          </p:cNvSpPr>
          <p:nvPr>
            <p:ph type="title" hasCustomPrompt="1"/>
          </p:nvPr>
        </p:nvSpPr>
        <p:spPr>
          <a:xfrm>
            <a:off x="609600" y="685800"/>
            <a:ext cx="10972800" cy="83436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a:t>
            </a:r>
          </a:p>
        </p:txBody>
      </p:sp>
    </p:spTree>
    <p:extLst>
      <p:ext uri="{BB962C8B-B14F-4D97-AF65-F5344CB8AC3E}">
        <p14:creationId xmlns:p14="http://schemas.microsoft.com/office/powerpoint/2010/main" val="3593208221"/>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Agenda – 4 Up with Icons">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1" y="0"/>
            <a:ext cx="5609095" cy="68580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 name="Copyright">
            <a:extLst>
              <a:ext uri="{FF2B5EF4-FFF2-40B4-BE49-F238E27FC236}">
                <a16:creationId xmlns:a16="http://schemas.microsoft.com/office/drawing/2014/main" id="{1BAB63D7-AF5D-1FAD-8ABA-676B026DAC1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31" name="Text Placeholder 26">
            <a:extLst>
              <a:ext uri="{FF2B5EF4-FFF2-40B4-BE49-F238E27FC236}">
                <a16:creationId xmlns:a16="http://schemas.microsoft.com/office/drawing/2014/main" id="{14FC3DEE-7488-4F14-6CC2-C445F3A48A1C}"/>
              </a:ext>
            </a:extLst>
          </p:cNvPr>
          <p:cNvSpPr>
            <a:spLocks noGrp="1"/>
          </p:cNvSpPr>
          <p:nvPr>
            <p:ph type="body" sz="quarter" idx="76" hasCustomPrompt="1"/>
          </p:nvPr>
        </p:nvSpPr>
        <p:spPr>
          <a:xfrm>
            <a:off x="9076791" y="5156466"/>
            <a:ext cx="2285999" cy="1015734"/>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0" name="Text Placeholder 1">
            <a:extLst>
              <a:ext uri="{FF2B5EF4-FFF2-40B4-BE49-F238E27FC236}">
                <a16:creationId xmlns:a16="http://schemas.microsoft.com/office/drawing/2014/main" id="{D6D0C255-1606-F9B1-E220-FD2DEAC149BE}"/>
              </a:ext>
            </a:extLst>
          </p:cNvPr>
          <p:cNvSpPr>
            <a:spLocks noGrp="1"/>
          </p:cNvSpPr>
          <p:nvPr>
            <p:ph type="body" sz="quarter" idx="75" hasCustomPrompt="1"/>
          </p:nvPr>
        </p:nvSpPr>
        <p:spPr>
          <a:xfrm>
            <a:off x="9076790"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04</a:t>
            </a:r>
          </a:p>
        </p:txBody>
      </p:sp>
      <p:sp>
        <p:nvSpPr>
          <p:cNvPr id="25" name="Rectangle 24">
            <a:extLst>
              <a:ext uri="{FF2B5EF4-FFF2-40B4-BE49-F238E27FC236}">
                <a16:creationId xmlns:a16="http://schemas.microsoft.com/office/drawing/2014/main" id="{52E63689-4292-0F02-6C6D-E3374F284933}"/>
              </a:ext>
              <a:ext uri="{C183D7F6-B498-43B3-948B-1728B52AA6E4}">
                <adec:decorative xmlns:adec="http://schemas.microsoft.com/office/drawing/2017/decorative" val="1"/>
              </a:ext>
            </a:extLst>
          </p:cNvPr>
          <p:cNvSpPr>
            <a:spLocks noChangeAspect="1"/>
          </p:cNvSpPr>
          <p:nvPr userDrawn="1"/>
        </p:nvSpPr>
        <p:spPr>
          <a:xfrm>
            <a:off x="9854030"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92C2AAE4-7F6E-6628-713B-BBB1AD541188}"/>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9991190"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33" name="Text Placeholder 26">
            <a:extLst>
              <a:ext uri="{FF2B5EF4-FFF2-40B4-BE49-F238E27FC236}">
                <a16:creationId xmlns:a16="http://schemas.microsoft.com/office/drawing/2014/main" id="{31313763-D104-FC8C-F599-446508BC00FA}"/>
              </a:ext>
            </a:extLst>
          </p:cNvPr>
          <p:cNvSpPr>
            <a:spLocks noGrp="1"/>
          </p:cNvSpPr>
          <p:nvPr>
            <p:ph type="body" sz="quarter" idx="78" hasCustomPrompt="1"/>
          </p:nvPr>
        </p:nvSpPr>
        <p:spPr>
          <a:xfrm>
            <a:off x="6360485" y="5162707"/>
            <a:ext cx="2285999" cy="1009493"/>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2" name="Text Placeholder 1">
            <a:extLst>
              <a:ext uri="{FF2B5EF4-FFF2-40B4-BE49-F238E27FC236}">
                <a16:creationId xmlns:a16="http://schemas.microsoft.com/office/drawing/2014/main" id="{B7227FC3-4A30-08BE-8901-E1670EA76ADF}"/>
              </a:ext>
            </a:extLst>
          </p:cNvPr>
          <p:cNvSpPr>
            <a:spLocks noGrp="1"/>
          </p:cNvSpPr>
          <p:nvPr>
            <p:ph type="body" sz="quarter" idx="77" hasCustomPrompt="1"/>
          </p:nvPr>
        </p:nvSpPr>
        <p:spPr>
          <a:xfrm>
            <a:off x="6360484"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03</a:t>
            </a:r>
          </a:p>
        </p:txBody>
      </p:sp>
      <p:sp>
        <p:nvSpPr>
          <p:cNvPr id="24" name="Rectangle 23">
            <a:extLst>
              <a:ext uri="{FF2B5EF4-FFF2-40B4-BE49-F238E27FC236}">
                <a16:creationId xmlns:a16="http://schemas.microsoft.com/office/drawing/2014/main" id="{C6168B96-A869-95D6-C558-83A68D610EF8}"/>
              </a:ext>
              <a:ext uri="{C183D7F6-B498-43B3-948B-1728B52AA6E4}">
                <adec:decorative xmlns:adec="http://schemas.microsoft.com/office/drawing/2017/decorative" val="1"/>
              </a:ext>
            </a:extLst>
          </p:cNvPr>
          <p:cNvSpPr>
            <a:spLocks noChangeAspect="1"/>
          </p:cNvSpPr>
          <p:nvPr userDrawn="1"/>
        </p:nvSpPr>
        <p:spPr>
          <a:xfrm>
            <a:off x="7137724"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426D9A32-1F52-6BF9-5A00-FE86D796D63A}"/>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4884"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9" name="Text Placeholder 26">
            <a:extLst>
              <a:ext uri="{FF2B5EF4-FFF2-40B4-BE49-F238E27FC236}">
                <a16:creationId xmlns:a16="http://schemas.microsoft.com/office/drawing/2014/main" id="{176BC7CA-9F04-D778-9FE0-B06A8AC3DA7F}"/>
              </a:ext>
            </a:extLst>
          </p:cNvPr>
          <p:cNvSpPr>
            <a:spLocks noGrp="1"/>
          </p:cNvSpPr>
          <p:nvPr>
            <p:ph type="body" sz="quarter" idx="74" hasCustomPrompt="1"/>
          </p:nvPr>
        </p:nvSpPr>
        <p:spPr>
          <a:xfrm>
            <a:off x="9076791"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8" name="Text Placeholder 1">
            <a:extLst>
              <a:ext uri="{FF2B5EF4-FFF2-40B4-BE49-F238E27FC236}">
                <a16:creationId xmlns:a16="http://schemas.microsoft.com/office/drawing/2014/main" id="{43244EF6-6884-8D5C-34D5-92365DEB09FF}"/>
              </a:ext>
            </a:extLst>
          </p:cNvPr>
          <p:cNvSpPr>
            <a:spLocks noGrp="1"/>
          </p:cNvSpPr>
          <p:nvPr>
            <p:ph type="body" sz="quarter" idx="73" hasCustomPrompt="1"/>
          </p:nvPr>
        </p:nvSpPr>
        <p:spPr>
          <a:xfrm>
            <a:off x="9076790"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02</a:t>
            </a:r>
          </a:p>
        </p:txBody>
      </p:sp>
      <p:sp>
        <p:nvSpPr>
          <p:cNvPr id="17" name="Rectangle 16">
            <a:extLst>
              <a:ext uri="{FF2B5EF4-FFF2-40B4-BE49-F238E27FC236}">
                <a16:creationId xmlns:a16="http://schemas.microsoft.com/office/drawing/2014/main" id="{3A2AF8B7-67DB-84BE-719F-E7D57F62F4AD}"/>
              </a:ext>
              <a:ext uri="{C183D7F6-B498-43B3-948B-1728B52AA6E4}">
                <adec:decorative xmlns:adec="http://schemas.microsoft.com/office/drawing/2017/decorative" val="1"/>
              </a:ext>
            </a:extLst>
          </p:cNvPr>
          <p:cNvSpPr>
            <a:spLocks noChangeAspect="1"/>
          </p:cNvSpPr>
          <p:nvPr userDrawn="1"/>
        </p:nvSpPr>
        <p:spPr>
          <a:xfrm>
            <a:off x="9854030"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5" name="Picture Placeholder 3">
            <a:extLst>
              <a:ext uri="{FF2B5EF4-FFF2-40B4-BE49-F238E27FC236}">
                <a16:creationId xmlns:a16="http://schemas.microsoft.com/office/drawing/2014/main" id="{5D4ECAB4-3358-0FD3-754F-EB517D230F06}"/>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991190" y="12114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7" name="Text Placeholder 26">
            <a:extLst>
              <a:ext uri="{FF2B5EF4-FFF2-40B4-BE49-F238E27FC236}">
                <a16:creationId xmlns:a16="http://schemas.microsoft.com/office/drawing/2014/main" id="{523B2137-8A79-465C-4E84-A3C5516B1E28}"/>
              </a:ext>
            </a:extLst>
          </p:cNvPr>
          <p:cNvSpPr>
            <a:spLocks noGrp="1"/>
          </p:cNvSpPr>
          <p:nvPr>
            <p:ph type="body" sz="quarter" idx="72" hasCustomPrompt="1"/>
          </p:nvPr>
        </p:nvSpPr>
        <p:spPr>
          <a:xfrm>
            <a:off x="6360485"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6" name="Text Placeholder 1">
            <a:extLst>
              <a:ext uri="{FF2B5EF4-FFF2-40B4-BE49-F238E27FC236}">
                <a16:creationId xmlns:a16="http://schemas.microsoft.com/office/drawing/2014/main" id="{7D41B4F1-0F78-E273-BD3E-AEC620058BEE}"/>
              </a:ext>
            </a:extLst>
          </p:cNvPr>
          <p:cNvSpPr>
            <a:spLocks noGrp="1"/>
          </p:cNvSpPr>
          <p:nvPr>
            <p:ph type="body" sz="quarter" idx="71" hasCustomPrompt="1"/>
          </p:nvPr>
        </p:nvSpPr>
        <p:spPr>
          <a:xfrm>
            <a:off x="6360484"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01</a:t>
            </a:r>
          </a:p>
        </p:txBody>
      </p:sp>
      <p:sp>
        <p:nvSpPr>
          <p:cNvPr id="16" name="Rectangle 15">
            <a:extLst>
              <a:ext uri="{FF2B5EF4-FFF2-40B4-BE49-F238E27FC236}">
                <a16:creationId xmlns:a16="http://schemas.microsoft.com/office/drawing/2014/main" id="{8A3DE965-14A5-B251-9949-A2C012E48A50}"/>
              </a:ext>
              <a:ext uri="{C183D7F6-B498-43B3-948B-1728B52AA6E4}">
                <adec:decorative xmlns:adec="http://schemas.microsoft.com/office/drawing/2017/decorative" val="1"/>
              </a:ext>
            </a:extLst>
          </p:cNvPr>
          <p:cNvSpPr>
            <a:spLocks noChangeAspect="1"/>
          </p:cNvSpPr>
          <p:nvPr userDrawn="1"/>
        </p:nvSpPr>
        <p:spPr>
          <a:xfrm>
            <a:off x="7137724"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3783A043-E2F5-6F4E-3E5D-101CB8B110E5}"/>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7274884" y="121149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1" y="2737698"/>
            <a:ext cx="4174212" cy="2462691"/>
          </a:xfrm>
        </p:spPr>
        <p:txBody>
          <a:bodyPr/>
          <a:lstStyle>
            <a:lvl1pPr marL="0" indent="0" algn="l">
              <a:lnSpc>
                <a:spcPct val="13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1049005"/>
            <a:ext cx="4174213" cy="154238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 with Icons</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698858"/>
            <a:ext cx="4174213" cy="283464"/>
          </a:xfrm>
        </p:spPr>
        <p:txBody>
          <a:bodyPr anchor="t">
            <a:noAutofit/>
          </a:bodyPr>
          <a:lstStyle>
            <a:lvl1pPr marL="0" indent="0" algn="l">
              <a:lnSpc>
                <a:spcPct val="12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4008464999"/>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Agenda – 6 Up">
    <p:bg>
      <p:bgPr>
        <a:solidFill>
          <a:schemeClr val="bg1"/>
        </a:solidFill>
        <a:effectLst/>
      </p:bgPr>
    </p:bg>
    <p:spTree>
      <p:nvGrpSpPr>
        <p:cNvPr id="1" name=""/>
        <p:cNvGrpSpPr/>
        <p:nvPr/>
      </p:nvGrpSpPr>
      <p:grpSpPr>
        <a:xfrm>
          <a:off x="0" y="0"/>
          <a:ext cx="0" cy="0"/>
          <a:chOff x="0" y="0"/>
          <a:chExt cx="0" cy="0"/>
        </a:xfrm>
      </p:grpSpPr>
      <p:sp>
        <p:nvSpPr>
          <p:cNvPr id="67" name="Text Placeholder 2">
            <a:extLst>
              <a:ext uri="{FF2B5EF4-FFF2-40B4-BE49-F238E27FC236}">
                <a16:creationId xmlns:a16="http://schemas.microsoft.com/office/drawing/2014/main" id="{693F6B46-4CFE-D04A-40BD-275CB152D0F8}"/>
              </a:ext>
            </a:extLst>
          </p:cNvPr>
          <p:cNvSpPr>
            <a:spLocks noGrp="1"/>
          </p:cNvSpPr>
          <p:nvPr>
            <p:ph type="body" sz="quarter" idx="34" hasCustomPrompt="1"/>
          </p:nvPr>
        </p:nvSpPr>
        <p:spPr>
          <a:xfrm>
            <a:off x="7876621" y="5295367"/>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68" name="Text Placeholder 2">
            <a:extLst>
              <a:ext uri="{FF2B5EF4-FFF2-40B4-BE49-F238E27FC236}">
                <a16:creationId xmlns:a16="http://schemas.microsoft.com/office/drawing/2014/main" id="{F1744BA1-4343-8EFA-9EE9-5C9564111E32}"/>
              </a:ext>
            </a:extLst>
          </p:cNvPr>
          <p:cNvSpPr>
            <a:spLocks noGrp="1"/>
          </p:cNvSpPr>
          <p:nvPr>
            <p:ph type="body" sz="quarter" idx="35" hasCustomPrompt="1"/>
          </p:nvPr>
        </p:nvSpPr>
        <p:spPr>
          <a:xfrm>
            <a:off x="7876621" y="4896435"/>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6" name="Title ">
            <a:extLst>
              <a:ext uri="{FF2B5EF4-FFF2-40B4-BE49-F238E27FC236}">
                <a16:creationId xmlns:a16="http://schemas.microsoft.com/office/drawing/2014/main" id="{A23DBB62-003D-BD40-330D-707E23B13A26}"/>
              </a:ext>
            </a:extLst>
          </p:cNvPr>
          <p:cNvSpPr txBox="1">
            <a:spLocks/>
          </p:cNvSpPr>
          <p:nvPr userDrawn="1"/>
        </p:nvSpPr>
        <p:spPr>
          <a:xfrm>
            <a:off x="6596634"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06</a:t>
            </a:r>
          </a:p>
        </p:txBody>
      </p:sp>
      <p:sp>
        <p:nvSpPr>
          <p:cNvPr id="69" name="Text Placeholder 2">
            <a:extLst>
              <a:ext uri="{FF2B5EF4-FFF2-40B4-BE49-F238E27FC236}">
                <a16:creationId xmlns:a16="http://schemas.microsoft.com/office/drawing/2014/main" id="{2EF0276D-8E52-4866-DCFC-0FDB436E8FAD}"/>
              </a:ext>
            </a:extLst>
          </p:cNvPr>
          <p:cNvSpPr>
            <a:spLocks noGrp="1"/>
          </p:cNvSpPr>
          <p:nvPr>
            <p:ph type="body" sz="quarter" idx="36" hasCustomPrompt="1"/>
          </p:nvPr>
        </p:nvSpPr>
        <p:spPr>
          <a:xfrm>
            <a:off x="1889585" y="5295367"/>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70" name="Text Placeholder 2">
            <a:extLst>
              <a:ext uri="{FF2B5EF4-FFF2-40B4-BE49-F238E27FC236}">
                <a16:creationId xmlns:a16="http://schemas.microsoft.com/office/drawing/2014/main" id="{951D9D7F-01D8-B451-50EA-B74C0613B2DA}"/>
              </a:ext>
            </a:extLst>
          </p:cNvPr>
          <p:cNvSpPr>
            <a:spLocks noGrp="1"/>
          </p:cNvSpPr>
          <p:nvPr>
            <p:ph type="body" sz="quarter" idx="37" hasCustomPrompt="1"/>
          </p:nvPr>
        </p:nvSpPr>
        <p:spPr>
          <a:xfrm>
            <a:off x="1889585" y="4896435"/>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4" name="Title ">
            <a:extLst>
              <a:ext uri="{FF2B5EF4-FFF2-40B4-BE49-F238E27FC236}">
                <a16:creationId xmlns:a16="http://schemas.microsoft.com/office/drawing/2014/main" id="{5B08E28E-1177-D674-897E-9D9930042728}"/>
              </a:ext>
            </a:extLst>
          </p:cNvPr>
          <p:cNvSpPr txBox="1">
            <a:spLocks/>
          </p:cNvSpPr>
          <p:nvPr userDrawn="1"/>
        </p:nvSpPr>
        <p:spPr>
          <a:xfrm>
            <a:off x="609598"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05</a:t>
            </a:r>
          </a:p>
        </p:txBody>
      </p:sp>
      <p:sp>
        <p:nvSpPr>
          <p:cNvPr id="47" name="Text Placeholder 2">
            <a:extLst>
              <a:ext uri="{FF2B5EF4-FFF2-40B4-BE49-F238E27FC236}">
                <a16:creationId xmlns:a16="http://schemas.microsoft.com/office/drawing/2014/main" id="{BD00220E-DBF5-03D6-A32A-FDD6B186EC2B}"/>
              </a:ext>
            </a:extLst>
          </p:cNvPr>
          <p:cNvSpPr>
            <a:spLocks noGrp="1"/>
          </p:cNvSpPr>
          <p:nvPr>
            <p:ph type="body" sz="quarter" idx="27" hasCustomPrompt="1"/>
          </p:nvPr>
        </p:nvSpPr>
        <p:spPr>
          <a:xfrm>
            <a:off x="7876621" y="3905038"/>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8" name="Text Placeholder 2">
            <a:extLst>
              <a:ext uri="{FF2B5EF4-FFF2-40B4-BE49-F238E27FC236}">
                <a16:creationId xmlns:a16="http://schemas.microsoft.com/office/drawing/2014/main" id="{87E6BEA2-EB14-78EF-28AD-446966C17B88}"/>
              </a:ext>
            </a:extLst>
          </p:cNvPr>
          <p:cNvSpPr>
            <a:spLocks noGrp="1"/>
          </p:cNvSpPr>
          <p:nvPr>
            <p:ph type="body" sz="quarter" idx="28" hasCustomPrompt="1"/>
          </p:nvPr>
        </p:nvSpPr>
        <p:spPr>
          <a:xfrm>
            <a:off x="7876621" y="3506106"/>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6" name="Title ">
            <a:extLst>
              <a:ext uri="{FF2B5EF4-FFF2-40B4-BE49-F238E27FC236}">
                <a16:creationId xmlns:a16="http://schemas.microsoft.com/office/drawing/2014/main" id="{71D90011-0E03-CFC2-03E2-042B994D63BB}"/>
              </a:ext>
            </a:extLst>
          </p:cNvPr>
          <p:cNvSpPr txBox="1">
            <a:spLocks/>
          </p:cNvSpPr>
          <p:nvPr userDrawn="1"/>
        </p:nvSpPr>
        <p:spPr>
          <a:xfrm>
            <a:off x="6596634"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52" name="Text Placeholder 2">
            <a:extLst>
              <a:ext uri="{FF2B5EF4-FFF2-40B4-BE49-F238E27FC236}">
                <a16:creationId xmlns:a16="http://schemas.microsoft.com/office/drawing/2014/main" id="{5C31007A-1CBE-E5EC-BBD8-345CB11CCF03}"/>
              </a:ext>
            </a:extLst>
          </p:cNvPr>
          <p:cNvSpPr>
            <a:spLocks noGrp="1"/>
          </p:cNvSpPr>
          <p:nvPr>
            <p:ph type="body" sz="quarter" idx="31" hasCustomPrompt="1"/>
          </p:nvPr>
        </p:nvSpPr>
        <p:spPr>
          <a:xfrm>
            <a:off x="1889585" y="3905038"/>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3" name="Text Placeholder 2">
            <a:extLst>
              <a:ext uri="{FF2B5EF4-FFF2-40B4-BE49-F238E27FC236}">
                <a16:creationId xmlns:a16="http://schemas.microsoft.com/office/drawing/2014/main" id="{58796616-5824-A04A-E33D-6C771981B63A}"/>
              </a:ext>
            </a:extLst>
          </p:cNvPr>
          <p:cNvSpPr>
            <a:spLocks noGrp="1"/>
          </p:cNvSpPr>
          <p:nvPr>
            <p:ph type="body" sz="quarter" idx="32" hasCustomPrompt="1"/>
          </p:nvPr>
        </p:nvSpPr>
        <p:spPr>
          <a:xfrm>
            <a:off x="1889585" y="3506106"/>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2" name="Title ">
            <a:extLst>
              <a:ext uri="{FF2B5EF4-FFF2-40B4-BE49-F238E27FC236}">
                <a16:creationId xmlns:a16="http://schemas.microsoft.com/office/drawing/2014/main" id="{7BDF951B-0E07-E178-B07B-F034D79BAB53}"/>
              </a:ext>
            </a:extLst>
          </p:cNvPr>
          <p:cNvSpPr txBox="1">
            <a:spLocks/>
          </p:cNvSpPr>
          <p:nvPr userDrawn="1"/>
        </p:nvSpPr>
        <p:spPr>
          <a:xfrm>
            <a:off x="609598"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44" name="Text Placeholder 2">
            <a:extLst>
              <a:ext uri="{FF2B5EF4-FFF2-40B4-BE49-F238E27FC236}">
                <a16:creationId xmlns:a16="http://schemas.microsoft.com/office/drawing/2014/main" id="{2ACAF36D-9A9B-6666-3215-8350946FB620}"/>
              </a:ext>
            </a:extLst>
          </p:cNvPr>
          <p:cNvSpPr>
            <a:spLocks noGrp="1"/>
          </p:cNvSpPr>
          <p:nvPr>
            <p:ph type="body" sz="quarter" idx="25" hasCustomPrompt="1"/>
          </p:nvPr>
        </p:nvSpPr>
        <p:spPr>
          <a:xfrm>
            <a:off x="7876621" y="2514710"/>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5" name="Text Placeholder 2">
            <a:extLst>
              <a:ext uri="{FF2B5EF4-FFF2-40B4-BE49-F238E27FC236}">
                <a16:creationId xmlns:a16="http://schemas.microsoft.com/office/drawing/2014/main" id="{097682AE-CA60-529C-6CBC-4A2A7A545669}"/>
              </a:ext>
            </a:extLst>
          </p:cNvPr>
          <p:cNvSpPr>
            <a:spLocks noGrp="1"/>
          </p:cNvSpPr>
          <p:nvPr>
            <p:ph type="body" sz="quarter" idx="26" hasCustomPrompt="1"/>
          </p:nvPr>
        </p:nvSpPr>
        <p:spPr>
          <a:xfrm>
            <a:off x="7876621" y="2115778"/>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9" name="Title ">
            <a:extLst>
              <a:ext uri="{FF2B5EF4-FFF2-40B4-BE49-F238E27FC236}">
                <a16:creationId xmlns:a16="http://schemas.microsoft.com/office/drawing/2014/main" id="{A9836D5C-6C68-F484-8B1A-B859789DAC4B}"/>
              </a:ext>
            </a:extLst>
          </p:cNvPr>
          <p:cNvSpPr txBox="1">
            <a:spLocks/>
          </p:cNvSpPr>
          <p:nvPr userDrawn="1"/>
        </p:nvSpPr>
        <p:spPr>
          <a:xfrm>
            <a:off x="6596634"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51" name="Text Placeholder 2">
            <a:extLst>
              <a:ext uri="{FF2B5EF4-FFF2-40B4-BE49-F238E27FC236}">
                <a16:creationId xmlns:a16="http://schemas.microsoft.com/office/drawing/2014/main" id="{8E43177E-1301-C9FB-6D39-9A3A195ADDBC}"/>
              </a:ext>
            </a:extLst>
          </p:cNvPr>
          <p:cNvSpPr>
            <a:spLocks noGrp="1"/>
          </p:cNvSpPr>
          <p:nvPr>
            <p:ph type="body" sz="quarter" idx="30" hasCustomPrompt="1"/>
          </p:nvPr>
        </p:nvSpPr>
        <p:spPr>
          <a:xfrm>
            <a:off x="1889585" y="2514710"/>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0" name="Text Placeholder 2">
            <a:extLst>
              <a:ext uri="{FF2B5EF4-FFF2-40B4-BE49-F238E27FC236}">
                <a16:creationId xmlns:a16="http://schemas.microsoft.com/office/drawing/2014/main" id="{A567E9D0-5072-64C6-18EC-7893A838448D}"/>
              </a:ext>
            </a:extLst>
          </p:cNvPr>
          <p:cNvSpPr>
            <a:spLocks noGrp="1"/>
          </p:cNvSpPr>
          <p:nvPr>
            <p:ph type="body" sz="quarter" idx="29" hasCustomPrompt="1"/>
          </p:nvPr>
        </p:nvSpPr>
        <p:spPr>
          <a:xfrm>
            <a:off x="1889585" y="2115778"/>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3" name="Title ">
            <a:extLst>
              <a:ext uri="{FF2B5EF4-FFF2-40B4-BE49-F238E27FC236}">
                <a16:creationId xmlns:a16="http://schemas.microsoft.com/office/drawing/2014/main" id="{21998E38-D128-796D-8EF4-F01F64AEA8B0}"/>
              </a:ext>
            </a:extLst>
          </p:cNvPr>
          <p:cNvSpPr txBox="1">
            <a:spLocks/>
          </p:cNvSpPr>
          <p:nvPr userDrawn="1"/>
        </p:nvSpPr>
        <p:spPr>
          <a:xfrm>
            <a:off x="609598"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3" name="Title 4">
            <a:extLst>
              <a:ext uri="{FF2B5EF4-FFF2-40B4-BE49-F238E27FC236}">
                <a16:creationId xmlns:a16="http://schemas.microsoft.com/office/drawing/2014/main" id="{15EE59A8-9CA7-C5F1-548F-32E6F362788B}"/>
              </a:ext>
            </a:extLst>
          </p:cNvPr>
          <p:cNvSpPr>
            <a:spLocks noGrp="1"/>
          </p:cNvSpPr>
          <p:nvPr>
            <p:ph type="title" hasCustomPrompt="1"/>
          </p:nvPr>
        </p:nvSpPr>
        <p:spPr>
          <a:xfrm>
            <a:off x="609601" y="685800"/>
            <a:ext cx="10972800"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6 Up</a:t>
            </a:r>
          </a:p>
        </p:txBody>
      </p:sp>
    </p:spTree>
    <p:extLst>
      <p:ext uri="{BB962C8B-B14F-4D97-AF65-F5344CB8AC3E}">
        <p14:creationId xmlns:p14="http://schemas.microsoft.com/office/powerpoint/2010/main" val="1766264976"/>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Agenda – 10 Up">
    <p:bg>
      <p:bgPr>
        <a:solidFill>
          <a:schemeClr val="bg1"/>
        </a:solidFill>
        <a:effectLst/>
      </p:bgPr>
    </p:bg>
    <p:spTree>
      <p:nvGrpSpPr>
        <p:cNvPr id="1" name=""/>
        <p:cNvGrpSpPr/>
        <p:nvPr/>
      </p:nvGrpSpPr>
      <p:grpSpPr>
        <a:xfrm>
          <a:off x="0" y="0"/>
          <a:ext cx="0" cy="0"/>
          <a:chOff x="0" y="0"/>
          <a:chExt cx="0" cy="0"/>
        </a:xfrm>
      </p:grpSpPr>
      <p:sp>
        <p:nvSpPr>
          <p:cNvPr id="17" name="Background">
            <a:extLst>
              <a:ext uri="{FF2B5EF4-FFF2-40B4-BE49-F238E27FC236}">
                <a16:creationId xmlns:a16="http://schemas.microsoft.com/office/drawing/2014/main" id="{0BF1EC89-31EF-7BD7-ADED-D98999667C16}"/>
              </a:ext>
              <a:ext uri="{C183D7F6-B498-43B3-948B-1728B52AA6E4}">
                <adec:decorative xmlns:adec="http://schemas.microsoft.com/office/drawing/2017/decorative" val="1"/>
              </a:ext>
            </a:extLst>
          </p:cNvPr>
          <p:cNvSpPr/>
          <p:nvPr userDrawn="1"/>
        </p:nvSpPr>
        <p:spPr>
          <a:xfrm flipV="1">
            <a:off x="8390238" y="0"/>
            <a:ext cx="3792196" cy="5708816"/>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20" name="Picture Placeholder 3">
            <a:extLst>
              <a:ext uri="{FF2B5EF4-FFF2-40B4-BE49-F238E27FC236}">
                <a16:creationId xmlns:a16="http://schemas.microsoft.com/office/drawing/2014/main" id="{3C25B424-5ED5-5A40-6EDA-4EED3FFCD895}"/>
              </a:ext>
              <a:ext uri="{C183D7F6-B498-43B3-948B-1728B52AA6E4}">
                <adec:decorative xmlns:adec="http://schemas.microsoft.com/office/drawing/2017/decorative" val="1"/>
              </a:ext>
            </a:extLst>
          </p:cNvPr>
          <p:cNvSpPr>
            <a:spLocks noGrp="1"/>
          </p:cNvSpPr>
          <p:nvPr>
            <p:ph type="pic" sz="quarter" idx="13" hasCustomPrompt="1"/>
          </p:nvPr>
        </p:nvSpPr>
        <p:spPr>
          <a:xfrm>
            <a:off x="7963597" y="685800"/>
            <a:ext cx="3923603" cy="549391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26" name="Text Placeholder 2">
            <a:extLst>
              <a:ext uri="{FF2B5EF4-FFF2-40B4-BE49-F238E27FC236}">
                <a16:creationId xmlns:a16="http://schemas.microsoft.com/office/drawing/2014/main" id="{5BC1870C-C84B-D704-55ED-58349B6FE7C5}"/>
              </a:ext>
            </a:extLst>
          </p:cNvPr>
          <p:cNvSpPr>
            <a:spLocks noGrp="1"/>
          </p:cNvSpPr>
          <p:nvPr>
            <p:ph type="body" sz="quarter" idx="23" hasCustomPrompt="1"/>
          </p:nvPr>
        </p:nvSpPr>
        <p:spPr>
          <a:xfrm>
            <a:off x="4885818"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1" name="Title ">
            <a:extLst>
              <a:ext uri="{FF2B5EF4-FFF2-40B4-BE49-F238E27FC236}">
                <a16:creationId xmlns:a16="http://schemas.microsoft.com/office/drawing/2014/main" id="{ECAE7DC1-5933-AC41-7322-C1E741E4FF31}"/>
              </a:ext>
            </a:extLst>
          </p:cNvPr>
          <p:cNvSpPr txBox="1">
            <a:spLocks/>
          </p:cNvSpPr>
          <p:nvPr userDrawn="1"/>
        </p:nvSpPr>
        <p:spPr>
          <a:xfrm>
            <a:off x="4302468"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10</a:t>
            </a:r>
          </a:p>
        </p:txBody>
      </p:sp>
      <p:sp>
        <p:nvSpPr>
          <p:cNvPr id="25" name="Text Placeholder 2">
            <a:extLst>
              <a:ext uri="{FF2B5EF4-FFF2-40B4-BE49-F238E27FC236}">
                <a16:creationId xmlns:a16="http://schemas.microsoft.com/office/drawing/2014/main" id="{0E877AD2-03B0-C736-B20D-A32526D055AA}"/>
              </a:ext>
            </a:extLst>
          </p:cNvPr>
          <p:cNvSpPr>
            <a:spLocks noGrp="1"/>
          </p:cNvSpPr>
          <p:nvPr>
            <p:ph type="body" sz="quarter" idx="22" hasCustomPrompt="1"/>
          </p:nvPr>
        </p:nvSpPr>
        <p:spPr>
          <a:xfrm>
            <a:off x="4885818"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9" name="Title ">
            <a:extLst>
              <a:ext uri="{FF2B5EF4-FFF2-40B4-BE49-F238E27FC236}">
                <a16:creationId xmlns:a16="http://schemas.microsoft.com/office/drawing/2014/main" id="{0CB32C37-2381-E7C1-EC66-E91A6A5AB2CF}"/>
              </a:ext>
            </a:extLst>
          </p:cNvPr>
          <p:cNvSpPr txBox="1">
            <a:spLocks/>
          </p:cNvSpPr>
          <p:nvPr userDrawn="1"/>
        </p:nvSpPr>
        <p:spPr>
          <a:xfrm>
            <a:off x="4302468"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09</a:t>
            </a:r>
          </a:p>
        </p:txBody>
      </p:sp>
      <p:sp>
        <p:nvSpPr>
          <p:cNvPr id="24" name="Text Placeholder 2">
            <a:extLst>
              <a:ext uri="{FF2B5EF4-FFF2-40B4-BE49-F238E27FC236}">
                <a16:creationId xmlns:a16="http://schemas.microsoft.com/office/drawing/2014/main" id="{DB155F60-DE3D-2D0C-5864-5ABC3FC78328}"/>
              </a:ext>
            </a:extLst>
          </p:cNvPr>
          <p:cNvSpPr>
            <a:spLocks noGrp="1"/>
          </p:cNvSpPr>
          <p:nvPr>
            <p:ph type="body" sz="quarter" idx="21" hasCustomPrompt="1"/>
          </p:nvPr>
        </p:nvSpPr>
        <p:spPr>
          <a:xfrm>
            <a:off x="4885818"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8" name="Title ">
            <a:extLst>
              <a:ext uri="{FF2B5EF4-FFF2-40B4-BE49-F238E27FC236}">
                <a16:creationId xmlns:a16="http://schemas.microsoft.com/office/drawing/2014/main" id="{94427340-7D95-03BA-E9DA-EC9251F9AD41}"/>
              </a:ext>
            </a:extLst>
          </p:cNvPr>
          <p:cNvSpPr txBox="1">
            <a:spLocks/>
          </p:cNvSpPr>
          <p:nvPr userDrawn="1"/>
        </p:nvSpPr>
        <p:spPr>
          <a:xfrm>
            <a:off x="4302468"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08</a:t>
            </a:r>
          </a:p>
        </p:txBody>
      </p:sp>
      <p:sp>
        <p:nvSpPr>
          <p:cNvPr id="22" name="Text Placeholder 2">
            <a:extLst>
              <a:ext uri="{FF2B5EF4-FFF2-40B4-BE49-F238E27FC236}">
                <a16:creationId xmlns:a16="http://schemas.microsoft.com/office/drawing/2014/main" id="{48AB6333-0406-FCA9-7B16-6E24E00D536D}"/>
              </a:ext>
            </a:extLst>
          </p:cNvPr>
          <p:cNvSpPr>
            <a:spLocks noGrp="1"/>
          </p:cNvSpPr>
          <p:nvPr>
            <p:ph type="body" sz="quarter" idx="20" hasCustomPrompt="1"/>
          </p:nvPr>
        </p:nvSpPr>
        <p:spPr>
          <a:xfrm>
            <a:off x="4885818"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5" name="Title ">
            <a:extLst>
              <a:ext uri="{FF2B5EF4-FFF2-40B4-BE49-F238E27FC236}">
                <a16:creationId xmlns:a16="http://schemas.microsoft.com/office/drawing/2014/main" id="{DB308800-81E1-FF61-68AC-7DAE2A87BFB5}"/>
              </a:ext>
            </a:extLst>
          </p:cNvPr>
          <p:cNvSpPr txBox="1">
            <a:spLocks/>
          </p:cNvSpPr>
          <p:nvPr userDrawn="1"/>
        </p:nvSpPr>
        <p:spPr>
          <a:xfrm>
            <a:off x="4302468"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07</a:t>
            </a:r>
          </a:p>
        </p:txBody>
      </p:sp>
      <p:sp>
        <p:nvSpPr>
          <p:cNvPr id="9" name="Text Placeholder 2">
            <a:extLst>
              <a:ext uri="{FF2B5EF4-FFF2-40B4-BE49-F238E27FC236}">
                <a16:creationId xmlns:a16="http://schemas.microsoft.com/office/drawing/2014/main" id="{229A8593-1138-4B16-337D-91707B8ABCBB}"/>
              </a:ext>
            </a:extLst>
          </p:cNvPr>
          <p:cNvSpPr>
            <a:spLocks noGrp="1"/>
          </p:cNvSpPr>
          <p:nvPr>
            <p:ph type="body" sz="quarter" idx="19" hasCustomPrompt="1"/>
          </p:nvPr>
        </p:nvSpPr>
        <p:spPr>
          <a:xfrm>
            <a:off x="4885818"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3" name="Title ">
            <a:extLst>
              <a:ext uri="{FF2B5EF4-FFF2-40B4-BE49-F238E27FC236}">
                <a16:creationId xmlns:a16="http://schemas.microsoft.com/office/drawing/2014/main" id="{7CDB9302-03A6-C504-B49E-8DE6058FAEE3}"/>
              </a:ext>
            </a:extLst>
          </p:cNvPr>
          <p:cNvSpPr txBox="1">
            <a:spLocks/>
          </p:cNvSpPr>
          <p:nvPr userDrawn="1"/>
        </p:nvSpPr>
        <p:spPr>
          <a:xfrm>
            <a:off x="4302468"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06</a:t>
            </a:r>
          </a:p>
        </p:txBody>
      </p:sp>
      <p:sp>
        <p:nvSpPr>
          <p:cNvPr id="12" name="Text Placeholder 2">
            <a:extLst>
              <a:ext uri="{FF2B5EF4-FFF2-40B4-BE49-F238E27FC236}">
                <a16:creationId xmlns:a16="http://schemas.microsoft.com/office/drawing/2014/main" id="{64803B8F-9056-DBB2-491A-54CC4D1CAA17}"/>
              </a:ext>
            </a:extLst>
          </p:cNvPr>
          <p:cNvSpPr>
            <a:spLocks noGrp="1"/>
          </p:cNvSpPr>
          <p:nvPr>
            <p:ph type="body" sz="quarter" idx="18" hasCustomPrompt="1"/>
          </p:nvPr>
        </p:nvSpPr>
        <p:spPr>
          <a:xfrm>
            <a:off x="1450640"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6" name="Title ">
            <a:extLst>
              <a:ext uri="{FF2B5EF4-FFF2-40B4-BE49-F238E27FC236}">
                <a16:creationId xmlns:a16="http://schemas.microsoft.com/office/drawing/2014/main" id="{492528D6-64C7-3E7E-F216-792366C23BC0}"/>
              </a:ext>
            </a:extLst>
          </p:cNvPr>
          <p:cNvSpPr txBox="1">
            <a:spLocks/>
          </p:cNvSpPr>
          <p:nvPr userDrawn="1"/>
        </p:nvSpPr>
        <p:spPr>
          <a:xfrm>
            <a:off x="867290"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05</a:t>
            </a:r>
          </a:p>
        </p:txBody>
      </p:sp>
      <p:sp>
        <p:nvSpPr>
          <p:cNvPr id="10" name="Text Placeholder 2">
            <a:extLst>
              <a:ext uri="{FF2B5EF4-FFF2-40B4-BE49-F238E27FC236}">
                <a16:creationId xmlns:a16="http://schemas.microsoft.com/office/drawing/2014/main" id="{901C487B-1EC4-6083-00F3-A4A616AB6C71}"/>
              </a:ext>
            </a:extLst>
          </p:cNvPr>
          <p:cNvSpPr>
            <a:spLocks noGrp="1"/>
          </p:cNvSpPr>
          <p:nvPr>
            <p:ph type="body" sz="quarter" idx="17" hasCustomPrompt="1"/>
          </p:nvPr>
        </p:nvSpPr>
        <p:spPr>
          <a:xfrm>
            <a:off x="1450640"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1" name="Title ">
            <a:extLst>
              <a:ext uri="{FF2B5EF4-FFF2-40B4-BE49-F238E27FC236}">
                <a16:creationId xmlns:a16="http://schemas.microsoft.com/office/drawing/2014/main" id="{BF208773-6DAA-49ED-67D7-22C5A292B01D}"/>
              </a:ext>
            </a:extLst>
          </p:cNvPr>
          <p:cNvSpPr txBox="1">
            <a:spLocks/>
          </p:cNvSpPr>
          <p:nvPr userDrawn="1"/>
        </p:nvSpPr>
        <p:spPr>
          <a:xfrm>
            <a:off x="867290"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04</a:t>
            </a:r>
          </a:p>
        </p:txBody>
      </p:sp>
      <p:sp>
        <p:nvSpPr>
          <p:cNvPr id="4" name="Text Placeholder 2">
            <a:extLst>
              <a:ext uri="{FF2B5EF4-FFF2-40B4-BE49-F238E27FC236}">
                <a16:creationId xmlns:a16="http://schemas.microsoft.com/office/drawing/2014/main" id="{C5BE4295-49A1-B920-E9F6-953E5EC8743F}"/>
              </a:ext>
            </a:extLst>
          </p:cNvPr>
          <p:cNvSpPr>
            <a:spLocks noGrp="1"/>
          </p:cNvSpPr>
          <p:nvPr>
            <p:ph type="body" sz="quarter" idx="16" hasCustomPrompt="1"/>
          </p:nvPr>
        </p:nvSpPr>
        <p:spPr>
          <a:xfrm>
            <a:off x="1450640"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8" name="Title ">
            <a:extLst>
              <a:ext uri="{FF2B5EF4-FFF2-40B4-BE49-F238E27FC236}">
                <a16:creationId xmlns:a16="http://schemas.microsoft.com/office/drawing/2014/main" id="{70A224D7-7FDE-4C65-154E-5345BA15DBF2}"/>
              </a:ext>
            </a:extLst>
          </p:cNvPr>
          <p:cNvSpPr txBox="1">
            <a:spLocks/>
          </p:cNvSpPr>
          <p:nvPr userDrawn="1"/>
        </p:nvSpPr>
        <p:spPr>
          <a:xfrm>
            <a:off x="867290"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83778803-0877-7D21-A9FA-2EDE2F45461C}"/>
              </a:ext>
            </a:extLst>
          </p:cNvPr>
          <p:cNvSpPr>
            <a:spLocks noGrp="1"/>
          </p:cNvSpPr>
          <p:nvPr>
            <p:ph type="body" sz="quarter" idx="15" hasCustomPrompt="1"/>
          </p:nvPr>
        </p:nvSpPr>
        <p:spPr>
          <a:xfrm>
            <a:off x="1450640"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 name="Title ">
            <a:extLst>
              <a:ext uri="{FF2B5EF4-FFF2-40B4-BE49-F238E27FC236}">
                <a16:creationId xmlns:a16="http://schemas.microsoft.com/office/drawing/2014/main" id="{F6066A62-BC73-EDAB-C8A9-20563805D90D}"/>
              </a:ext>
            </a:extLst>
          </p:cNvPr>
          <p:cNvSpPr txBox="1">
            <a:spLocks/>
          </p:cNvSpPr>
          <p:nvPr userDrawn="1"/>
        </p:nvSpPr>
        <p:spPr>
          <a:xfrm>
            <a:off x="867290"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02</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450640"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867290"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01</a:t>
            </a:r>
          </a:p>
        </p:txBody>
      </p:sp>
      <p:sp>
        <p:nvSpPr>
          <p:cNvPr id="5" name="Title 4">
            <a:extLst>
              <a:ext uri="{FF2B5EF4-FFF2-40B4-BE49-F238E27FC236}">
                <a16:creationId xmlns:a16="http://schemas.microsoft.com/office/drawing/2014/main" id="{61C3D6CF-D1B6-B4F9-5B30-B173A7714B49}"/>
              </a:ext>
            </a:extLst>
          </p:cNvPr>
          <p:cNvSpPr>
            <a:spLocks noGrp="1"/>
          </p:cNvSpPr>
          <p:nvPr>
            <p:ph type="title" hasCustomPrompt="1"/>
          </p:nvPr>
        </p:nvSpPr>
        <p:spPr>
          <a:xfrm>
            <a:off x="609600" y="685800"/>
            <a:ext cx="6400801"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tx2"/>
                </a:solidFill>
                <a:latin typeface="Gibson Book" pitchFamily="2" charset="77"/>
                <a:ea typeface="+mj-ea"/>
                <a:cs typeface="+mj-cs"/>
              </a:defRPr>
            </a:lvl1pPr>
          </a:lstStyle>
          <a:p>
            <a:r>
              <a:rPr lang="en-US"/>
              <a:t>Agenda – 10 Up</a:t>
            </a:r>
          </a:p>
        </p:txBody>
      </p:sp>
    </p:spTree>
    <p:extLst>
      <p:ext uri="{BB962C8B-B14F-4D97-AF65-F5344CB8AC3E}">
        <p14:creationId xmlns:p14="http://schemas.microsoft.com/office/powerpoint/2010/main" val="3355505222"/>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ection – No Image 1 (Whit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1" y="5676782"/>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4A1FEF60-054F-E975-AAD6-A92B403131E8}"/>
              </a:ext>
            </a:extLst>
          </p:cNvPr>
          <p:cNvSpPr>
            <a:spLocks noGrp="1"/>
          </p:cNvSpPr>
          <p:nvPr>
            <p:ph type="title" hasCustomPrompt="1"/>
          </p:nvPr>
        </p:nvSpPr>
        <p:spPr>
          <a:xfrm>
            <a:off x="914401" y="3090672"/>
            <a:ext cx="8669480" cy="2231136"/>
          </a:xfrm>
        </p:spPr>
        <p:txBody>
          <a:bodyPr anchor="b" anchorCtr="0"/>
          <a:lstStyle>
            <a:lvl1pPr>
              <a:spcAft>
                <a:spcPts val="0"/>
              </a:spcAft>
              <a:defRPr sz="4800"/>
            </a:lvl1pPr>
          </a:lstStyle>
          <a:p>
            <a:pPr lvl="0"/>
            <a:r>
              <a:rPr lang="en-US"/>
              <a:t>Section Slide Title – No Image 1</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405796"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chemeClr val="bg1">
                    <a:lumMod val="65000"/>
                    <a:alpha val="15000"/>
                  </a:scheme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854220" y="1362431"/>
            <a:ext cx="5724144"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19176136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ection – No Image 2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0" y="5683997"/>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97599"/>
            <a:ext cx="8669481" cy="2226732"/>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2</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395803"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rgbClr val="FFFFFF">
                    <a:alpha val="10000"/>
                  </a:srgb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787274" y="1362431"/>
            <a:ext cx="5795125"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9673817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ection – No Image 3 (White)">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0ECDB7-A564-F753-4B9F-BFF54908BED5}"/>
              </a:ext>
            </a:extLst>
          </p:cNvPr>
          <p:cNvSpPr/>
          <p:nvPr userDrawn="1"/>
        </p:nvSpPr>
        <p:spPr>
          <a:xfrm>
            <a:off x="464695" y="6265889"/>
            <a:ext cx="3162925" cy="3897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a:extLst>
              <a:ext uri="{FF2B5EF4-FFF2-40B4-BE49-F238E27FC236}">
                <a16:creationId xmlns:a16="http://schemas.microsoft.com/office/drawing/2014/main" id="{0BC278CA-159D-1708-7144-3C34A05EFABB}"/>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blip>
          <a:srcRect l="24109" t="39399" r="24958"/>
          <a:stretch/>
        </p:blipFill>
        <p:spPr>
          <a:xfrm rot="-5400000">
            <a:off x="-970112" y="970117"/>
            <a:ext cx="6858000" cy="4917771"/>
          </a:xfrm>
          <a:prstGeom prst="rect">
            <a:avLst/>
          </a:prstGeom>
        </p:spPr>
      </p:pic>
      <p:sp>
        <p:nvSpPr>
          <p:cNvPr id="10" name="Rectangle 9">
            <a:extLst>
              <a:ext uri="{FF2B5EF4-FFF2-40B4-BE49-F238E27FC236}">
                <a16:creationId xmlns:a16="http://schemas.microsoft.com/office/drawing/2014/main" id="{C5613C10-4E2C-34B1-ED58-B22AF71AC012}"/>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E0F45D4F-DFC9-5C00-60CD-90C1619B8AE6}"/>
              </a:ext>
            </a:extLst>
          </p:cNvPr>
          <p:cNvSpPr>
            <a:spLocks noGrp="1"/>
          </p:cNvSpPr>
          <p:nvPr>
            <p:ph type="title" hasCustomPrompt="1"/>
          </p:nvPr>
        </p:nvSpPr>
        <p:spPr>
          <a:xfrm>
            <a:off x="914401" y="3090672"/>
            <a:ext cx="8668512" cy="2231136"/>
          </a:xfrm>
        </p:spPr>
        <p:txBody>
          <a:bodyPr anchor="b" anchorCtr="0"/>
          <a:lstStyle>
            <a:lvl1pPr marL="0" marR="0" indent="0" algn="l" defTabSz="914377" rtl="0" eaLnBrk="1" fontAlgn="auto" latinLnBrk="0" hangingPunct="1">
              <a:lnSpc>
                <a:spcPct val="100000"/>
              </a:lnSpc>
              <a:spcBef>
                <a:spcPct val="0"/>
              </a:spcBef>
              <a:spcAft>
                <a:spcPts val="800"/>
              </a:spcAft>
              <a:buClrTx/>
              <a:buSzTx/>
              <a:buFontTx/>
              <a:buNone/>
              <a:tabLst/>
              <a:defRPr sz="4800"/>
            </a:lvl1pPr>
          </a:lstStyle>
          <a:p>
            <a:r>
              <a:rPr lang="en-US"/>
              <a:t>Section Slide Title – No Image 3</a:t>
            </a:r>
          </a:p>
        </p:txBody>
      </p:sp>
    </p:spTree>
    <p:extLst>
      <p:ext uri="{BB962C8B-B14F-4D97-AF65-F5344CB8AC3E}">
        <p14:creationId xmlns:p14="http://schemas.microsoft.com/office/powerpoint/2010/main" val="81395857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ection – No Image 4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8" name="Picture 7">
            <a:extLst>
              <a:ext uri="{FF2B5EF4-FFF2-40B4-BE49-F238E27FC236}">
                <a16:creationId xmlns:a16="http://schemas.microsoft.com/office/drawing/2014/main" id="{F46D2F70-7F11-6940-AD0C-87E3660CFE4C}"/>
              </a:ext>
              <a:ext uri="{C183D7F6-B498-43B3-948B-1728B52AA6E4}">
                <adec:decorative xmlns:adec="http://schemas.microsoft.com/office/drawing/2017/decorative" val="1"/>
              </a:ext>
            </a:extLst>
          </p:cNvPr>
          <p:cNvPicPr>
            <a:picLocks noChangeAspect="1"/>
          </p:cNvPicPr>
          <p:nvPr userDrawn="1"/>
        </p:nvPicPr>
        <p:blipFill rotWithShape="1">
          <a:blip r:embed="rId2">
            <a:alphaModFix amt="12000"/>
          </a:blip>
          <a:srcRect l="24109" t="39399" r="24958"/>
          <a:stretch/>
        </p:blipFill>
        <p:spPr>
          <a:xfrm rot="-5400000">
            <a:off x="-970112" y="970117"/>
            <a:ext cx="6858000" cy="4917771"/>
          </a:xfrm>
          <a:prstGeom prst="rect">
            <a:avLst/>
          </a:prstGeom>
        </p:spPr>
      </p:pic>
      <p:sp>
        <p:nvSpPr>
          <p:cNvPr id="4" name="Rectangle 3">
            <a:extLst>
              <a:ext uri="{FF2B5EF4-FFF2-40B4-BE49-F238E27FC236}">
                <a16:creationId xmlns:a16="http://schemas.microsoft.com/office/drawing/2014/main" id="{952FA1F8-B458-5225-9537-4D763785DA47}"/>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86631"/>
            <a:ext cx="8652059" cy="2231136"/>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4</a:t>
            </a:r>
          </a:p>
        </p:txBody>
      </p:sp>
    </p:spTree>
    <p:extLst>
      <p:ext uri="{BB962C8B-B14F-4D97-AF65-F5344CB8AC3E}">
        <p14:creationId xmlns:p14="http://schemas.microsoft.com/office/powerpoint/2010/main" val="190773278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ection – Small Image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7" name="Picture Placeholder 3">
            <a:extLst>
              <a:ext uri="{FF2B5EF4-FFF2-40B4-BE49-F238E27FC236}">
                <a16:creationId xmlns:a16="http://schemas.microsoft.com/office/drawing/2014/main" id="{17A9E4F0-5166-BDDC-DE0C-4A1D5FBF28C2}"/>
              </a:ext>
              <a:ext uri="{C183D7F6-B498-43B3-948B-1728B52AA6E4}">
                <adec:decorative xmlns:adec="http://schemas.microsoft.com/office/drawing/2017/decorative" val="1"/>
              </a:ext>
            </a:extLst>
          </p:cNvPr>
          <p:cNvSpPr>
            <a:spLocks noGrp="1"/>
          </p:cNvSpPr>
          <p:nvPr>
            <p:ph type="pic" sz="quarter" idx="20" hasCustomPrompt="1"/>
          </p:nvPr>
        </p:nvSpPr>
        <p:spPr>
          <a:xfrm>
            <a:off x="7364897" y="685800"/>
            <a:ext cx="4827104" cy="5486401"/>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56A5C4BE-095C-6CAF-73DB-C5AB483E5D75}"/>
              </a:ext>
            </a:extLst>
          </p:cNvPr>
          <p:cNvSpPr>
            <a:spLocks noGrp="1"/>
          </p:cNvSpPr>
          <p:nvPr>
            <p:ph type="body" sz="quarter" idx="19" hasCustomPrompt="1"/>
          </p:nvPr>
        </p:nvSpPr>
        <p:spPr>
          <a:xfrm>
            <a:off x="914399" y="5077795"/>
            <a:ext cx="578940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8152"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Small Image 1</a:t>
            </a:r>
          </a:p>
        </p:txBody>
      </p:sp>
    </p:spTree>
    <p:extLst>
      <p:ext uri="{BB962C8B-B14F-4D97-AF65-F5344CB8AC3E}">
        <p14:creationId xmlns:p14="http://schemas.microsoft.com/office/powerpoint/2010/main" val="15709475"/>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Section – Small Image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7364897" y="685801"/>
            <a:ext cx="4827104" cy="5486400"/>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ADB81555-0EB0-273B-7AB8-03ED96A59EFF}"/>
              </a:ext>
            </a:extLst>
          </p:cNvPr>
          <p:cNvSpPr>
            <a:spLocks noGrp="1"/>
          </p:cNvSpPr>
          <p:nvPr>
            <p:ph type="body" sz="quarter" idx="19" hasCustomPrompt="1"/>
          </p:nvPr>
        </p:nvSpPr>
        <p:spPr>
          <a:xfrm>
            <a:off x="914400" y="5077795"/>
            <a:ext cx="5789408" cy="281404"/>
          </a:xfrm>
        </p:spPr>
        <p:txBody>
          <a:bodyPr/>
          <a:lstStyle>
            <a:lvl1pPr marL="0" indent="0" algn="l">
              <a:buNone/>
              <a:defRPr sz="1000" b="1" i="0" kern="1200"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9408"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Small Image 2</a:t>
            </a:r>
          </a:p>
        </p:txBody>
      </p:sp>
    </p:spTree>
    <p:extLst>
      <p:ext uri="{BB962C8B-B14F-4D97-AF65-F5344CB8AC3E}">
        <p14:creationId xmlns:p14="http://schemas.microsoft.com/office/powerpoint/2010/main" val="2519307772"/>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ection – Arrow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8D78A0E9-5DBC-671B-B5DC-8BE85ADDE1DE}"/>
              </a:ext>
            </a:extLst>
          </p:cNvPr>
          <p:cNvSpPr>
            <a:spLocks noGrp="1"/>
          </p:cNvSpPr>
          <p:nvPr>
            <p:ph type="body" sz="quarter" idx="19" hasCustomPrompt="1"/>
          </p:nvPr>
        </p:nvSpPr>
        <p:spPr>
          <a:xfrm>
            <a:off x="922011" y="5713756"/>
            <a:ext cx="376732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30808"/>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Arrow 1</a:t>
            </a:r>
          </a:p>
        </p:txBody>
      </p:sp>
    </p:spTree>
    <p:extLst>
      <p:ext uri="{BB962C8B-B14F-4D97-AF65-F5344CB8AC3E}">
        <p14:creationId xmlns:p14="http://schemas.microsoft.com/office/powerpoint/2010/main" val="545742417"/>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Section – Arrow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7" name="Text Placeholder 15">
            <a:extLst>
              <a:ext uri="{FF2B5EF4-FFF2-40B4-BE49-F238E27FC236}">
                <a16:creationId xmlns:a16="http://schemas.microsoft.com/office/drawing/2014/main" id="{E71DFFC8-5BE2-2D52-C2B1-AE0364BE8F2F}"/>
              </a:ext>
            </a:extLst>
          </p:cNvPr>
          <p:cNvSpPr>
            <a:spLocks noGrp="1"/>
          </p:cNvSpPr>
          <p:nvPr>
            <p:ph type="body" sz="quarter" idx="19" hasCustomPrompt="1"/>
          </p:nvPr>
        </p:nvSpPr>
        <p:spPr>
          <a:xfrm>
            <a:off x="922011" y="5713756"/>
            <a:ext cx="3768463"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28416"/>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Arrow 2</a:t>
            </a:r>
          </a:p>
        </p:txBody>
      </p:sp>
    </p:spTree>
    <p:extLst>
      <p:ext uri="{BB962C8B-B14F-4D97-AF65-F5344CB8AC3E}">
        <p14:creationId xmlns:p14="http://schemas.microsoft.com/office/powerpoint/2010/main" val="3528777122"/>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ection – Long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019D4D9D-7018-18DE-7301-B041BBA1BD5D}"/>
              </a:ext>
            </a:extLst>
          </p:cNvPr>
          <p:cNvSpPr>
            <a:spLocks noGrp="1"/>
          </p:cNvSpPr>
          <p:nvPr>
            <p:ph type="body" sz="quarter" idx="19" hasCustomPrompt="1"/>
          </p:nvPr>
        </p:nvSpPr>
        <p:spPr>
          <a:xfrm>
            <a:off x="914399" y="5713756"/>
            <a:ext cx="8806069"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399" y="4727448"/>
            <a:ext cx="8806070"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Long 1</a:t>
            </a: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2544173297"/>
      </p:ext>
    </p:extLst>
  </p:cSld>
  <p:clrMapOvr>
    <a:masterClrMapping/>
  </p:clrMapOvr>
  <p:extLst>
    <p:ext uri="{DCECCB84-F9BA-43D5-87BE-67443E8EF086}">
      <p15:sldGuideLst xmlns:p15="http://schemas.microsoft.com/office/powerpoint/2012/main">
        <p15:guide id="1" orient="horz" pos="4320">
          <p15:clr>
            <a:srgbClr val="FBAE40"/>
          </p15:clr>
        </p15:guide>
        <p15:guide id="3" pos="576">
          <p15:clr>
            <a:srgbClr val="FBAE40"/>
          </p15:clr>
        </p15:guide>
        <p15:guide id="4" pos="6792">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ection – Long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FAB98B68-4CFD-6A3F-8B8F-5D74E930DCEB}"/>
              </a:ext>
            </a:extLst>
          </p:cNvPr>
          <p:cNvSpPr>
            <a:spLocks noGrp="1"/>
          </p:cNvSpPr>
          <p:nvPr>
            <p:ph type="body" sz="quarter" idx="19" hasCustomPrompt="1"/>
          </p:nvPr>
        </p:nvSpPr>
        <p:spPr>
          <a:xfrm>
            <a:off x="914401" y="5713756"/>
            <a:ext cx="8806069"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1" y="4727448"/>
            <a:ext cx="8805672"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Long 2</a:t>
            </a:r>
          </a:p>
        </p:txBody>
      </p:sp>
      <p:sp>
        <p:nvSpPr>
          <p:cNvPr id="2" name="Picture Placeholder 3">
            <a:extLst>
              <a:ext uri="{FF2B5EF4-FFF2-40B4-BE49-F238E27FC236}">
                <a16:creationId xmlns:a16="http://schemas.microsoft.com/office/drawing/2014/main" id="{32B49C33-571A-9C22-1F70-651561CEA5E0}"/>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3595735395"/>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ontent – 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BEB2DE-B50C-909E-16B4-0888D050C009}"/>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Only</a:t>
            </a:r>
          </a:p>
        </p:txBody>
      </p:sp>
      <p:sp>
        <p:nvSpPr>
          <p:cNvPr id="5" name="Oval 4">
            <a:extLst>
              <a:ext uri="{FF2B5EF4-FFF2-40B4-BE49-F238E27FC236}">
                <a16:creationId xmlns:a16="http://schemas.microsoft.com/office/drawing/2014/main" id="{28639CC4-4AFC-5A9E-DBCC-66C4F1582932}"/>
              </a:ext>
            </a:extLst>
          </p:cNvPr>
          <p:cNvSpPr/>
          <p:nvPr userDrawn="1"/>
        </p:nvSpPr>
        <p:spPr>
          <a:xfrm>
            <a:off x="11209420" y="5970663"/>
            <a:ext cx="694944" cy="694944"/>
          </a:xfrm>
          <a:prstGeom prst="ellipse">
            <a:avLst/>
          </a:prstGeom>
          <a:solidFill>
            <a:srgbClr val="FFFFFF">
              <a:alpha val="30196"/>
            </a:srgbClr>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6" name="Picture 5" descr="300 pixel state seal">
            <a:extLst>
              <a:ext uri="{FF2B5EF4-FFF2-40B4-BE49-F238E27FC236}">
                <a16:creationId xmlns:a16="http://schemas.microsoft.com/office/drawing/2014/main" id="{CFA0DEBE-6DAB-FBA1-418F-7033C45423D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91850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ontent – Title with Line">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E22432A2-90C0-7145-B85E-104A7329828A}"/>
              </a:ext>
            </a:extLst>
          </p:cNvPr>
          <p:cNvSpPr>
            <a:spLocks noGrp="1"/>
          </p:cNvSpPr>
          <p:nvPr>
            <p:ph type="title" hasCustomPrompt="1"/>
          </p:nvPr>
        </p:nvSpPr>
        <p:spPr>
          <a:xfrm>
            <a:off x="609600" y="1097280"/>
            <a:ext cx="10972800" cy="429768"/>
          </a:xfrm>
        </p:spPr>
        <p:txBody>
          <a:bodyPr lIns="0" tIns="0" rIns="0" bIns="0" anchor="t" anchorCtr="0">
            <a:noAutofit/>
          </a:bodyPr>
          <a:lstStyle>
            <a:lvl1pPr>
              <a:defRPr sz="2800">
                <a:solidFill>
                  <a:schemeClr val="tx2"/>
                </a:solidFill>
              </a:defRPr>
            </a:lvl1pPr>
          </a:lstStyle>
          <a:p>
            <a:r>
              <a:rPr lang="en-US"/>
              <a:t>Content Slide Title – Title with Line</a:t>
            </a:r>
          </a:p>
        </p:txBody>
      </p:sp>
      <p:sp>
        <p:nvSpPr>
          <p:cNvPr id="4" name="Rectangle 3">
            <a:extLst>
              <a:ext uri="{FF2B5EF4-FFF2-40B4-BE49-F238E27FC236}">
                <a16:creationId xmlns:a16="http://schemas.microsoft.com/office/drawing/2014/main" id="{99EDC0DB-E74F-1E5A-24D1-29F215F422FD}"/>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3409897"/>
      </p:ext>
    </p:extLst>
  </p:cSld>
  <p:clrMapOvr>
    <a:masterClrMapping/>
  </p:clrMapOvr>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ontent – Title with Large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4" name="Title Placeholder 3">
            <a:extLst>
              <a:ext uri="{FF2B5EF4-FFF2-40B4-BE49-F238E27FC236}">
                <a16:creationId xmlns:a16="http://schemas.microsoft.com/office/drawing/2014/main" id="{5D2A7835-0659-2429-1D2F-A1DEE99E9CB5}"/>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Large Description</a:t>
            </a:r>
          </a:p>
        </p:txBody>
      </p:sp>
      <p:sp>
        <p:nvSpPr>
          <p:cNvPr id="2" name="Rectangle 1">
            <a:extLst>
              <a:ext uri="{FF2B5EF4-FFF2-40B4-BE49-F238E27FC236}">
                <a16:creationId xmlns:a16="http://schemas.microsoft.com/office/drawing/2014/main" id="{3019C65C-081F-200D-479F-0E4BED159F55}"/>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descr="300 pixel state seal">
            <a:extLst>
              <a:ext uri="{FF2B5EF4-FFF2-40B4-BE49-F238E27FC236}">
                <a16:creationId xmlns:a16="http://schemas.microsoft.com/office/drawing/2014/main" id="{657230E3-38C8-5428-D966-6E763AAE23A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78369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ontent – Title with Small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424732"/>
          </a:xfrm>
        </p:spPr>
        <p:txBody>
          <a:bodyPr anchor="t" anchorCtr="0">
            <a:noAutofit/>
          </a:bodyPr>
          <a:lstStyle>
            <a:lvl1pPr marL="0" indent="0" algn="l">
              <a:lnSpc>
                <a:spcPct val="120000"/>
              </a:lnSpc>
              <a:spcAft>
                <a:spcPts val="0"/>
              </a:spcAft>
              <a:buNone/>
              <a:defRPr sz="120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2" name="Title Placeholder 3">
            <a:extLst>
              <a:ext uri="{FF2B5EF4-FFF2-40B4-BE49-F238E27FC236}">
                <a16:creationId xmlns:a16="http://schemas.microsoft.com/office/drawing/2014/main" id="{21608F79-1C7B-1C3D-933A-2322A8540DB6}"/>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Small Description</a:t>
            </a:r>
          </a:p>
        </p:txBody>
      </p:sp>
    </p:spTree>
    <p:extLst>
      <p:ext uri="{BB962C8B-B14F-4D97-AF65-F5344CB8AC3E}">
        <p14:creationId xmlns:p14="http://schemas.microsoft.com/office/powerpoint/2010/main" val="106810236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ontent – Overview Left">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3E869AD0-0347-160A-6938-5FF63D1FF663}"/>
              </a:ext>
            </a:extLst>
          </p:cNvPr>
          <p:cNvSpPr>
            <a:spLocks noGrp="1"/>
          </p:cNvSpPr>
          <p:nvPr>
            <p:ph type="body" sz="quarter" idx="70" hasCustomPrompt="1"/>
          </p:nvPr>
        </p:nvSpPr>
        <p:spPr>
          <a:xfrm>
            <a:off x="1134257" y="3697341"/>
            <a:ext cx="7172324" cy="2474859"/>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Insert your executive summary here. This slide helps align priorities, reassure stakeholders, and give an overview of the presentation’s purpose.</a:t>
            </a:r>
          </a:p>
        </p:txBody>
      </p:sp>
      <p:sp>
        <p:nvSpPr>
          <p:cNvPr id="3" name="Title Placeholder 3">
            <a:extLst>
              <a:ext uri="{FF2B5EF4-FFF2-40B4-BE49-F238E27FC236}">
                <a16:creationId xmlns:a16="http://schemas.microsoft.com/office/drawing/2014/main" id="{0C1004E2-A0EF-4BE4-85A2-C560BF169AF1}"/>
              </a:ext>
              <a:ext uri="{C183D7F6-B498-43B3-948B-1728B52AA6E4}">
                <adec:decorative xmlns:adec="http://schemas.microsoft.com/office/drawing/2017/decorative" val="1"/>
              </a:ext>
            </a:extLst>
          </p:cNvPr>
          <p:cNvSpPr>
            <a:spLocks noGrp="1"/>
          </p:cNvSpPr>
          <p:nvPr>
            <p:ph type="title" hasCustomPrompt="1"/>
          </p:nvPr>
        </p:nvSpPr>
        <p:spPr>
          <a:xfrm>
            <a:off x="304800" y="685800"/>
            <a:ext cx="11582400"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Overview</a:t>
            </a:r>
          </a:p>
        </p:txBody>
      </p:sp>
      <p:sp>
        <p:nvSpPr>
          <p:cNvPr id="34" name="Text Placeholder 33">
            <a:extLst>
              <a:ext uri="{FF2B5EF4-FFF2-40B4-BE49-F238E27FC236}">
                <a16:creationId xmlns:a16="http://schemas.microsoft.com/office/drawing/2014/main" id="{7FDEF446-A102-325D-2709-0544DF36F4B4}"/>
              </a:ext>
            </a:extLst>
          </p:cNvPr>
          <p:cNvSpPr>
            <a:spLocks noGrp="1"/>
          </p:cNvSpPr>
          <p:nvPr>
            <p:ph type="body" sz="quarter" idx="71" hasCustomPrompt="1"/>
          </p:nvPr>
        </p:nvSpPr>
        <p:spPr>
          <a:xfrm>
            <a:off x="1134257" y="2627078"/>
            <a:ext cx="7172325"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Overview</a:t>
            </a:r>
          </a:p>
        </p:txBody>
      </p:sp>
    </p:spTree>
    <p:extLst>
      <p:ext uri="{BB962C8B-B14F-4D97-AF65-F5344CB8AC3E}">
        <p14:creationId xmlns:p14="http://schemas.microsoft.com/office/powerpoint/2010/main" val="1565385007"/>
      </p:ext>
    </p:extLst>
  </p:cSld>
  <p:clrMapOvr>
    <a:masterClrMapping/>
  </p:clrMapOvr>
  <p:extLst>
    <p:ext uri="{DCECCB84-F9BA-43D5-87BE-67443E8EF086}">
      <p15:sldGuideLst xmlns:p15="http://schemas.microsoft.com/office/powerpoint/2012/main"/>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ontent – Overview Left with Gra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16003-798D-0C45-B783-FADD3FF2DCF6}"/>
              </a:ext>
              <a:ext uri="{C183D7F6-B498-43B3-948B-1728B52AA6E4}">
                <adec:decorative xmlns:adec="http://schemas.microsoft.com/office/drawing/2017/decorative" val="1"/>
              </a:ext>
            </a:extLst>
          </p:cNvPr>
          <p:cNvSpPr/>
          <p:nvPr userDrawn="1"/>
        </p:nvSpPr>
        <p:spPr>
          <a:xfrm>
            <a:off x="7623424" y="0"/>
            <a:ext cx="456857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Logo">
            <a:extLst>
              <a:ext uri="{FF2B5EF4-FFF2-40B4-BE49-F238E27FC236}">
                <a16:creationId xmlns:a16="http://schemas.microsoft.com/office/drawing/2014/main" id="{EBB7BBB2-4383-23F0-5942-767FE5D36B29}"/>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lum bright="100000"/>
          </a:blip>
          <a:srcRect/>
          <a:stretch/>
        </p:blipFill>
        <p:spPr>
          <a:xfrm>
            <a:off x="10693685" y="6392510"/>
            <a:ext cx="888715" cy="215445"/>
          </a:xfrm>
          <a:prstGeom prst="rect">
            <a:avLst/>
          </a:prstGeom>
        </p:spPr>
      </p:pic>
      <p:sp>
        <p:nvSpPr>
          <p:cNvPr id="10" name="Text Placeholder 15">
            <a:extLst>
              <a:ext uri="{FF2B5EF4-FFF2-40B4-BE49-F238E27FC236}">
                <a16:creationId xmlns:a16="http://schemas.microsoft.com/office/drawing/2014/main" id="{65102A22-84B5-4756-F3A3-C1EF1E96D287}"/>
              </a:ext>
            </a:extLst>
          </p:cNvPr>
          <p:cNvSpPr>
            <a:spLocks noGrp="1"/>
          </p:cNvSpPr>
          <p:nvPr>
            <p:ph type="body" sz="quarter" idx="72" hasCustomPrompt="1"/>
          </p:nvPr>
        </p:nvSpPr>
        <p:spPr>
          <a:xfrm>
            <a:off x="8181838" y="2436726"/>
            <a:ext cx="3451747" cy="3705739"/>
          </a:xfrm>
        </p:spPr>
        <p:txBody>
          <a:bodyPr>
            <a:noAutofit/>
          </a:bodyPr>
          <a:lstStyle>
            <a:lvl1pPr marL="0" indent="0" algn="ctr">
              <a:lnSpc>
                <a:spcPct val="120000"/>
              </a:lnSpc>
              <a:spcAft>
                <a:spcPts val="1200"/>
              </a:spcAft>
              <a:buNone/>
              <a:defRPr sz="1600" b="0" i="0" kern="1200" cap="none"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p:txBody>
      </p:sp>
      <p:sp>
        <p:nvSpPr>
          <p:cNvPr id="2" name="Text Placeholder 15">
            <a:extLst>
              <a:ext uri="{FF2B5EF4-FFF2-40B4-BE49-F238E27FC236}">
                <a16:creationId xmlns:a16="http://schemas.microsoft.com/office/drawing/2014/main" id="{5908FDAE-CC33-0662-D87B-E0046AEEF2A1}"/>
              </a:ext>
            </a:extLst>
          </p:cNvPr>
          <p:cNvSpPr>
            <a:spLocks noGrp="1"/>
          </p:cNvSpPr>
          <p:nvPr>
            <p:ph type="body" sz="quarter" idx="60" hasCustomPrompt="1"/>
          </p:nvPr>
        </p:nvSpPr>
        <p:spPr>
          <a:xfrm>
            <a:off x="8181838" y="1226107"/>
            <a:ext cx="3451747" cy="281404"/>
          </a:xfrm>
        </p:spPr>
        <p:txBody>
          <a:bodyPr/>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OUR SERVICES</a:t>
            </a:r>
          </a:p>
        </p:txBody>
      </p:sp>
      <p:sp>
        <p:nvSpPr>
          <p:cNvPr id="11" name="Text Placeholder 15">
            <a:extLst>
              <a:ext uri="{FF2B5EF4-FFF2-40B4-BE49-F238E27FC236}">
                <a16:creationId xmlns:a16="http://schemas.microsoft.com/office/drawing/2014/main" id="{4467AF85-2845-685E-DAD9-52FB5A1A22B8}"/>
              </a:ext>
            </a:extLst>
          </p:cNvPr>
          <p:cNvSpPr>
            <a:spLocks noGrp="1"/>
          </p:cNvSpPr>
          <p:nvPr>
            <p:ph type="body" sz="quarter" idx="73" hasCustomPrompt="1"/>
          </p:nvPr>
        </p:nvSpPr>
        <p:spPr>
          <a:xfrm>
            <a:off x="612648" y="3281231"/>
            <a:ext cx="6452362" cy="2890969"/>
          </a:xfrm>
        </p:spPr>
        <p:txBody>
          <a:bodyPr>
            <a:noAutofit/>
          </a:bodyPr>
          <a:lstStyle>
            <a:lvl1pPr marL="0" indent="0" algn="l">
              <a:lnSpc>
                <a:spcPct val="120000"/>
              </a:lnSpc>
              <a:spcAft>
                <a:spcPts val="600"/>
              </a:spcAft>
              <a:buNone/>
              <a:defRPr sz="1600" b="0" i="0" kern="1200" cap="none"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a:t>
            </a:r>
            <a:br>
              <a:rPr lang="en-US" sz="1600">
                <a:latin typeface="Gibson" panose="02000000000000000000" pitchFamily="2" charset="77"/>
              </a:rPr>
            </a:br>
            <a:br>
              <a:rPr lang="en-US" sz="1600">
                <a:latin typeface="Gibson" panose="02000000000000000000" pitchFamily="2" charset="77"/>
              </a:rPr>
            </a:b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 </a:t>
            </a:r>
          </a:p>
        </p:txBody>
      </p:sp>
      <p:sp>
        <p:nvSpPr>
          <p:cNvPr id="16" name="Title Placeholder 3">
            <a:extLst>
              <a:ext uri="{FF2B5EF4-FFF2-40B4-BE49-F238E27FC236}">
                <a16:creationId xmlns:a16="http://schemas.microsoft.com/office/drawing/2014/main" id="{803D997E-6F3B-A10D-D59C-254CF496E501}"/>
              </a:ext>
              <a:ext uri="{C183D7F6-B498-43B3-948B-1728B52AA6E4}">
                <adec:decorative xmlns:adec="http://schemas.microsoft.com/office/drawing/2017/decorative" val="1"/>
              </a:ext>
            </a:extLst>
          </p:cNvPr>
          <p:cNvSpPr>
            <a:spLocks noGrp="1"/>
          </p:cNvSpPr>
          <p:nvPr>
            <p:ph type="title" hasCustomPrompt="1"/>
          </p:nvPr>
        </p:nvSpPr>
        <p:spPr>
          <a:xfrm>
            <a:off x="612648" y="194648"/>
            <a:ext cx="6452362"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Title</a:t>
            </a:r>
          </a:p>
        </p:txBody>
      </p:sp>
      <p:sp>
        <p:nvSpPr>
          <p:cNvPr id="13" name="Text Placeholder 33">
            <a:extLst>
              <a:ext uri="{FF2B5EF4-FFF2-40B4-BE49-F238E27FC236}">
                <a16:creationId xmlns:a16="http://schemas.microsoft.com/office/drawing/2014/main" id="{756437FA-4736-D88C-6AB5-906F1E4B4B47}"/>
              </a:ext>
            </a:extLst>
          </p:cNvPr>
          <p:cNvSpPr>
            <a:spLocks noGrp="1"/>
          </p:cNvSpPr>
          <p:nvPr>
            <p:ph type="body" sz="quarter" idx="71" hasCustomPrompt="1"/>
          </p:nvPr>
        </p:nvSpPr>
        <p:spPr>
          <a:xfrm>
            <a:off x="612648" y="2044085"/>
            <a:ext cx="6452362"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Title</a:t>
            </a:r>
          </a:p>
        </p:txBody>
      </p:sp>
    </p:spTree>
    <p:extLst>
      <p:ext uri="{BB962C8B-B14F-4D97-AF65-F5344CB8AC3E}">
        <p14:creationId xmlns:p14="http://schemas.microsoft.com/office/powerpoint/2010/main" val="102719303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Content – Overview Centered">
    <p:bg>
      <p:bgPr>
        <a:solidFill>
          <a:schemeClr val="tx1"/>
        </a:solidFill>
        <a:effectLst/>
      </p:bgPr>
    </p:bg>
    <p:spTree>
      <p:nvGrpSpPr>
        <p:cNvPr id="1" name=""/>
        <p:cNvGrpSpPr/>
        <p:nvPr/>
      </p:nvGrpSpPr>
      <p:grpSpPr>
        <a:xfrm>
          <a:off x="0" y="0"/>
          <a:ext cx="0" cy="0"/>
          <a:chOff x="0" y="0"/>
          <a:chExt cx="0" cy="0"/>
        </a:xfrm>
      </p:grpSpPr>
      <p:sp>
        <p:nvSpPr>
          <p:cNvPr id="36" name="Text Placeholder 26">
            <a:extLst>
              <a:ext uri="{FF2B5EF4-FFF2-40B4-BE49-F238E27FC236}">
                <a16:creationId xmlns:a16="http://schemas.microsoft.com/office/drawing/2014/main" id="{E55BB7B9-E16B-0901-3A25-664AC010CAC6}"/>
              </a:ext>
            </a:extLst>
          </p:cNvPr>
          <p:cNvSpPr>
            <a:spLocks noGrp="1"/>
          </p:cNvSpPr>
          <p:nvPr>
            <p:ph type="body" sz="quarter" idx="70" hasCustomPrompt="1"/>
          </p:nvPr>
        </p:nvSpPr>
        <p:spPr>
          <a:xfrm>
            <a:off x="1654175" y="5040976"/>
            <a:ext cx="8883650" cy="1131224"/>
          </a:xfrm>
        </p:spPr>
        <p:txBody>
          <a:bodyPr/>
          <a:lstStyle>
            <a:lvl1pPr marL="0" indent="0" algn="ctr">
              <a:lnSpc>
                <a:spcPct val="120000"/>
              </a:lnSpc>
              <a:spcAft>
                <a:spcPts val="0"/>
              </a:spcAft>
              <a:buNone/>
              <a:defRPr sz="160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1" name="Text Placeholder 30">
            <a:extLst>
              <a:ext uri="{FF2B5EF4-FFF2-40B4-BE49-F238E27FC236}">
                <a16:creationId xmlns:a16="http://schemas.microsoft.com/office/drawing/2014/main" id="{2FEE0553-B0CA-103A-9158-6056BFF94413}"/>
              </a:ext>
            </a:extLst>
          </p:cNvPr>
          <p:cNvSpPr>
            <a:spLocks noGrp="1"/>
          </p:cNvSpPr>
          <p:nvPr>
            <p:ph type="body" sz="quarter" idx="20" hasCustomPrompt="1"/>
          </p:nvPr>
        </p:nvSpPr>
        <p:spPr>
          <a:xfrm>
            <a:off x="1654175" y="2501429"/>
            <a:ext cx="8883650" cy="2215991"/>
          </a:xfrm>
        </p:spPr>
        <p:txBody>
          <a:bodyPr anchor="t">
            <a:noAutofit/>
          </a:bodyPr>
          <a:lstStyle>
            <a:lvl1pPr marL="0" indent="0" algn="ctr">
              <a:lnSpc>
                <a:spcPct val="100000"/>
              </a:lnSpc>
              <a:buNone/>
              <a:defRPr lang="en-US" sz="4800" b="0" i="0" kern="1200" spc="20" baseline="0" dirty="0" smtClean="0">
                <a:solidFill>
                  <a:schemeClr val="bg2"/>
                </a:solidFill>
                <a:latin typeface="Gibson Book" pitchFamily="2" charset="77"/>
                <a:ea typeface="+mj-ea"/>
                <a:cs typeface="+mj-cs"/>
              </a:defRPr>
            </a:lvl1pPr>
            <a:lvl2pPr>
              <a:defRPr lang="en-US" sz="4800" b="0" i="0" kern="1200" spc="20" baseline="0" dirty="0" smtClean="0">
                <a:solidFill>
                  <a:schemeClr val="bg2"/>
                </a:solidFill>
                <a:latin typeface="Gibson Book" pitchFamily="2" charset="77"/>
                <a:ea typeface="+mj-ea"/>
                <a:cs typeface="+mj-cs"/>
              </a:defRPr>
            </a:lvl2pPr>
            <a:lvl3pPr>
              <a:defRPr lang="en-US" sz="4800" b="0" i="0" kern="1200" spc="20" baseline="0" dirty="0" smtClean="0">
                <a:solidFill>
                  <a:schemeClr val="bg2"/>
                </a:solidFill>
                <a:latin typeface="Gibson Book" pitchFamily="2" charset="77"/>
                <a:ea typeface="+mj-ea"/>
                <a:cs typeface="+mj-cs"/>
              </a:defRPr>
            </a:lvl3pPr>
            <a:lvl4pPr>
              <a:defRPr lang="en-US" sz="4800" b="0" i="0" kern="1200" spc="20" baseline="0" dirty="0" smtClean="0">
                <a:solidFill>
                  <a:schemeClr val="bg2"/>
                </a:solidFill>
                <a:latin typeface="Gibson Book" pitchFamily="2" charset="77"/>
                <a:ea typeface="+mj-ea"/>
                <a:cs typeface="+mj-cs"/>
              </a:defRPr>
            </a:lvl4pPr>
            <a:lvl5pPr>
              <a:defRPr lang="en-US" sz="4800" b="0" i="0" kern="1200" spc="20" baseline="0" dirty="0">
                <a:solidFill>
                  <a:schemeClr val="bg2"/>
                </a:solidFill>
                <a:latin typeface="Gibson Book" pitchFamily="2" charset="77"/>
                <a:ea typeface="+mj-ea"/>
                <a:cs typeface="+mj-cs"/>
              </a:defRPr>
            </a:lvl5pPr>
          </a:lstStyle>
          <a:p>
            <a:pPr lvl="0"/>
            <a:r>
              <a:rPr lang="en-US"/>
              <a:t>Content slide title goes here, and can stretch up to a maximum of three lines.</a:t>
            </a:r>
          </a:p>
        </p:txBody>
      </p:sp>
      <p:sp>
        <p:nvSpPr>
          <p:cNvPr id="4" name="Rectangle 3">
            <a:extLst>
              <a:ext uri="{FF2B5EF4-FFF2-40B4-BE49-F238E27FC236}">
                <a16:creationId xmlns:a16="http://schemas.microsoft.com/office/drawing/2014/main" id="{C26C0C40-6BD6-8BFB-25B8-2E9F69876F07}"/>
              </a:ext>
              <a:ext uri="{C183D7F6-B498-43B3-948B-1728B52AA6E4}">
                <adec:decorative xmlns:adec="http://schemas.microsoft.com/office/drawing/2017/decorative" val="1"/>
              </a:ext>
            </a:extLst>
          </p:cNvPr>
          <p:cNvSpPr/>
          <p:nvPr userDrawn="1"/>
        </p:nvSpPr>
        <p:spPr>
          <a:xfrm>
            <a:off x="0" y="-15051"/>
            <a:ext cx="12192000" cy="18819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E4097EEA-4DDC-7C88-6BB9-FA77061E8C65}"/>
              </a:ext>
              <a:ext uri="{C183D7F6-B498-43B3-948B-1728B52AA6E4}">
                <adec:decorative xmlns:adec="http://schemas.microsoft.com/office/drawing/2017/decorative" val="1"/>
              </a:ext>
            </a:extLst>
          </p:cNvPr>
          <p:cNvCxnSpPr>
            <a:cxnSpLocks/>
          </p:cNvCxnSpPr>
          <p:nvPr userDrawn="1"/>
        </p:nvCxnSpPr>
        <p:spPr>
          <a:xfrm>
            <a:off x="6096000" y="1442955"/>
            <a:ext cx="0" cy="910525"/>
          </a:xfrm>
          <a:prstGeom prst="straightConnector1">
            <a:avLst/>
          </a:prstGeom>
          <a:ln w="19050" cap="flat">
            <a:solidFill>
              <a:schemeClr val="accent3"/>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BB74D0-FD0B-ED55-F6C7-A7A6364669DC}"/>
              </a:ext>
            </a:extLst>
          </p:cNvPr>
          <p:cNvSpPr>
            <a:spLocks noGrp="1"/>
          </p:cNvSpPr>
          <p:nvPr>
            <p:ph type="title" hasCustomPrompt="1"/>
          </p:nvPr>
        </p:nvSpPr>
        <p:spPr>
          <a:xfrm>
            <a:off x="1649857" y="997530"/>
            <a:ext cx="8887968" cy="281405"/>
          </a:xfrm>
        </p:spPr>
        <p:txBody>
          <a:bodyPr/>
          <a:lstStyle>
            <a:lvl1pPr algn="ctr">
              <a:lnSpc>
                <a:spcPts val="2000"/>
              </a:lnSpc>
              <a:spcAft>
                <a:spcPts val="600"/>
              </a:spcAft>
              <a:defRPr sz="1000" b="1" i="0" cap="all" spc="150" baseline="0">
                <a:solidFill>
                  <a:schemeClr val="bg2"/>
                </a:solidFill>
                <a:latin typeface="Gibson SemiBold" pitchFamily="2" charset="77"/>
              </a:defRPr>
            </a:lvl1pPr>
          </a:lstStyle>
          <a:p>
            <a:r>
              <a:rPr lang="en-US"/>
              <a:t>OPTIONAL SUBHEADER</a:t>
            </a:r>
          </a:p>
        </p:txBody>
      </p:sp>
      <p:sp>
        <p:nvSpPr>
          <p:cNvPr id="3" name="Rectangle 2">
            <a:extLst>
              <a:ext uri="{FF2B5EF4-FFF2-40B4-BE49-F238E27FC236}">
                <a16:creationId xmlns:a16="http://schemas.microsoft.com/office/drawing/2014/main" id="{772870B0-5EF2-0B6D-A46B-D913D9D34BD5}"/>
              </a:ext>
              <a:ext uri="{C183D7F6-B498-43B3-948B-1728B52AA6E4}">
                <adec:decorative xmlns:adec="http://schemas.microsoft.com/office/drawing/2017/decorative" val="1"/>
              </a:ext>
            </a:extLst>
          </p:cNvPr>
          <p:cNvSpPr/>
          <p:nvPr userDrawn="1"/>
        </p:nvSpPr>
        <p:spPr>
          <a:xfrm>
            <a:off x="58674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1545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ontent – 2 Boxes with Icon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6327638"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6">
            <a:extLst>
              <a:ext uri="{FF2B5EF4-FFF2-40B4-BE49-F238E27FC236}">
                <a16:creationId xmlns:a16="http://schemas.microsoft.com/office/drawing/2014/main" id="{F9C1DA07-E7A2-0FE3-BF4B-E765EA93B898}"/>
              </a:ext>
            </a:extLst>
          </p:cNvPr>
          <p:cNvSpPr>
            <a:spLocks noGrp="1"/>
          </p:cNvSpPr>
          <p:nvPr>
            <p:ph type="body" sz="quarter" idx="71" hasCustomPrompt="1"/>
          </p:nvPr>
        </p:nvSpPr>
        <p:spPr>
          <a:xfrm>
            <a:off x="6599782"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6599782" y="2745165"/>
            <a:ext cx="4710473"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6599782"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599"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6">
            <a:extLst>
              <a:ext uri="{FF2B5EF4-FFF2-40B4-BE49-F238E27FC236}">
                <a16:creationId xmlns:a16="http://schemas.microsoft.com/office/drawing/2014/main" id="{93A3695F-77BC-0761-A901-178A37DF30FF}"/>
              </a:ext>
            </a:extLst>
          </p:cNvPr>
          <p:cNvSpPr>
            <a:spLocks noGrp="1"/>
          </p:cNvSpPr>
          <p:nvPr>
            <p:ph type="body" sz="quarter" idx="70" hasCustomPrompt="1"/>
          </p:nvPr>
        </p:nvSpPr>
        <p:spPr>
          <a:xfrm>
            <a:off x="881743"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4708828"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2 Boxes with Icons</a:t>
            </a:r>
          </a:p>
        </p:txBody>
      </p:sp>
    </p:spTree>
    <p:extLst>
      <p:ext uri="{BB962C8B-B14F-4D97-AF65-F5344CB8AC3E}">
        <p14:creationId xmlns:p14="http://schemas.microsoft.com/office/powerpoint/2010/main" val="759879470"/>
      </p:ext>
    </p:extLst>
  </p:cSld>
  <p:clrMapOvr>
    <a:masterClrMapping/>
  </p:clrMapOvr>
  <p:extLst>
    <p:ext uri="{DCECCB84-F9BA-43D5-87BE-67443E8EF086}">
      <p15:sldGuideLst xmlns:p15="http://schemas.microsoft.com/office/powerpoint/2012/main">
        <p15:guide id="1" orient="horz" pos="1008">
          <p15:clr>
            <a:srgbClr val="FBAE40"/>
          </p15:clr>
        </p15:guide>
        <p15:guide id="3" pos="3696">
          <p15:clr>
            <a:srgbClr val="FBAE40"/>
          </p15:clr>
        </p15:guide>
        <p15:guide id="4" pos="3984">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ontent – 3 Boxes with Icons">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DF367D17-F0CD-A0A5-F9B9-A373EA8D23B2}"/>
              </a:ext>
              <a:ext uri="{C183D7F6-B498-43B3-948B-1728B52AA6E4}">
                <adec:decorative xmlns:adec="http://schemas.microsoft.com/office/drawing/2017/decorative" val="1"/>
              </a:ext>
            </a:extLst>
          </p:cNvPr>
          <p:cNvSpPr/>
          <p:nvPr userDrawn="1"/>
        </p:nvSpPr>
        <p:spPr>
          <a:xfrm>
            <a:off x="822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9">
            <a:extLst>
              <a:ext uri="{FF2B5EF4-FFF2-40B4-BE49-F238E27FC236}">
                <a16:creationId xmlns:a16="http://schemas.microsoft.com/office/drawing/2014/main" id="{E3EC736C-7300-B5E4-71EC-AB5E2BF31ACD}"/>
              </a:ext>
            </a:extLst>
          </p:cNvPr>
          <p:cNvSpPr>
            <a:spLocks noGrp="1"/>
          </p:cNvSpPr>
          <p:nvPr>
            <p:ph type="body" sz="quarter" idx="72" hasCustomPrompt="1"/>
          </p:nvPr>
        </p:nvSpPr>
        <p:spPr>
          <a:xfrm>
            <a:off x="850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7" name="Text Placeholder 3">
            <a:extLst>
              <a:ext uri="{FF2B5EF4-FFF2-40B4-BE49-F238E27FC236}">
                <a16:creationId xmlns:a16="http://schemas.microsoft.com/office/drawing/2014/main" id="{050E68BB-5426-3BA4-6350-9437E1C1BA8F}"/>
              </a:ext>
            </a:extLst>
          </p:cNvPr>
          <p:cNvSpPr>
            <a:spLocks noGrp="1"/>
          </p:cNvSpPr>
          <p:nvPr>
            <p:ph type="body" sz="quarter" idx="73" hasCustomPrompt="1"/>
          </p:nvPr>
        </p:nvSpPr>
        <p:spPr>
          <a:xfrm>
            <a:off x="850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36" name="Picture Placeholder 3">
            <a:extLst>
              <a:ext uri="{FF2B5EF4-FFF2-40B4-BE49-F238E27FC236}">
                <a16:creationId xmlns:a16="http://schemas.microsoft.com/office/drawing/2014/main" id="{64362FB1-E76A-3AA3-381F-F401F9075A19}"/>
              </a:ext>
              <a:ext uri="{C183D7F6-B498-43B3-948B-1728B52AA6E4}">
                <adec:decorative xmlns:adec="http://schemas.microsoft.com/office/drawing/2017/decorative" val="1"/>
              </a:ext>
            </a:extLst>
          </p:cNvPr>
          <p:cNvSpPr>
            <a:spLocks noGrp="1" noChangeAspect="1"/>
          </p:cNvSpPr>
          <p:nvPr>
            <p:ph type="pic" sz="quarter" idx="71" hasCustomPrompt="1"/>
          </p:nvPr>
        </p:nvSpPr>
        <p:spPr>
          <a:xfrm>
            <a:off x="850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441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9">
            <a:extLst>
              <a:ext uri="{FF2B5EF4-FFF2-40B4-BE49-F238E27FC236}">
                <a16:creationId xmlns:a16="http://schemas.microsoft.com/office/drawing/2014/main" id="{AE102EAF-8BC3-46D2-0B60-DD58604964D7}"/>
              </a:ext>
            </a:extLst>
          </p:cNvPr>
          <p:cNvSpPr>
            <a:spLocks noGrp="1"/>
          </p:cNvSpPr>
          <p:nvPr>
            <p:ph type="body" sz="quarter" idx="68" hasCustomPrompt="1"/>
          </p:nvPr>
        </p:nvSpPr>
        <p:spPr>
          <a:xfrm>
            <a:off x="469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469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469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9">
            <a:extLst>
              <a:ext uri="{FF2B5EF4-FFF2-40B4-BE49-F238E27FC236}">
                <a16:creationId xmlns:a16="http://schemas.microsoft.com/office/drawing/2014/main" id="{B9B944DB-0C87-5B42-8097-7CC2D328AFB2}"/>
              </a:ext>
            </a:extLst>
          </p:cNvPr>
          <p:cNvSpPr>
            <a:spLocks noGrp="1"/>
          </p:cNvSpPr>
          <p:nvPr>
            <p:ph type="body" sz="quarter" idx="53" hasCustomPrompt="1"/>
          </p:nvPr>
        </p:nvSpPr>
        <p:spPr>
          <a:xfrm>
            <a:off x="881743" y="3466573"/>
            <a:ext cx="2808514" cy="2248481"/>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3 Boxes with Icons</a:t>
            </a:r>
          </a:p>
        </p:txBody>
      </p:sp>
    </p:spTree>
    <p:extLst>
      <p:ext uri="{BB962C8B-B14F-4D97-AF65-F5344CB8AC3E}">
        <p14:creationId xmlns:p14="http://schemas.microsoft.com/office/powerpoint/2010/main" val="1627259049"/>
      </p:ext>
    </p:extLst>
  </p:cSld>
  <p:clrMapOvr>
    <a:masterClrMapping/>
  </p:clrMapOvr>
  <p:extLst>
    <p:ext uri="{DCECCB84-F9BA-43D5-87BE-67443E8EF086}">
      <p15:sldGuideLst xmlns:p15="http://schemas.microsoft.com/office/powerpoint/2012/main">
        <p15:guide id="1" orient="horz" pos="1008">
          <p15:clr>
            <a:srgbClr val="FBAE40"/>
          </p15:clr>
        </p15:guide>
        <p15:guide id="2" pos="2496">
          <p15:clr>
            <a:srgbClr val="FBAE40"/>
          </p15:clr>
        </p15:guide>
        <p15:guide id="3" pos="2784">
          <p15:clr>
            <a:srgbClr val="FBAE40"/>
          </p15:clr>
        </p15:guide>
        <p15:guide id="4" pos="4896">
          <p15:clr>
            <a:srgbClr val="FBAE40"/>
          </p15:clr>
        </p15:guide>
        <p15:guide id="5" pos="5184">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Content – 3 Up Left with Icons (White)">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46ACE0-3852-6C81-4259-779180CA8E72}"/>
              </a:ext>
              <a:ext uri="{C183D7F6-B498-43B3-948B-1728B52AA6E4}">
                <adec:decorative xmlns:adec="http://schemas.microsoft.com/office/drawing/2017/decorative" val="1"/>
              </a:ext>
            </a:extLst>
          </p:cNvPr>
          <p:cNvSpPr/>
          <p:nvPr userDrawn="1"/>
        </p:nvSpPr>
        <p:spPr>
          <a:xfrm>
            <a:off x="0"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3" name="Text Placeholder 2">
            <a:extLst>
              <a:ext uri="{FF2B5EF4-FFF2-40B4-BE49-F238E27FC236}">
                <a16:creationId xmlns:a16="http://schemas.microsoft.com/office/drawing/2014/main" id="{1E2E25FD-2957-C5ED-4C30-5D9C5F54775A}"/>
              </a:ext>
            </a:extLst>
          </p:cNvPr>
          <p:cNvSpPr>
            <a:spLocks noGrp="1"/>
          </p:cNvSpPr>
          <p:nvPr>
            <p:ph type="body" sz="quarter" idx="95" hasCustomPrompt="1"/>
          </p:nvPr>
        </p:nvSpPr>
        <p:spPr>
          <a:xfrm>
            <a:off x="8283855"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24" name="Text Placeholder 1">
            <a:extLst>
              <a:ext uri="{FF2B5EF4-FFF2-40B4-BE49-F238E27FC236}">
                <a16:creationId xmlns:a16="http://schemas.microsoft.com/office/drawing/2014/main" id="{6397701E-3D43-5576-AFCA-6B6E4D61F2AA}"/>
              </a:ext>
            </a:extLst>
          </p:cNvPr>
          <p:cNvSpPr>
            <a:spLocks noGrp="1"/>
          </p:cNvSpPr>
          <p:nvPr>
            <p:ph type="body" sz="quarter" idx="96" hasCustomPrompt="1"/>
          </p:nvPr>
        </p:nvSpPr>
        <p:spPr>
          <a:xfrm>
            <a:off x="8283856"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7" name="Rectangle 16">
            <a:extLst>
              <a:ext uri="{FF2B5EF4-FFF2-40B4-BE49-F238E27FC236}">
                <a16:creationId xmlns:a16="http://schemas.microsoft.com/office/drawing/2014/main" id="{1C90C4D8-8C2E-C345-5EF7-228475D24CB6}"/>
              </a:ext>
              <a:ext uri="{C183D7F6-B498-43B3-948B-1728B52AA6E4}">
                <adec:decorative xmlns:adec="http://schemas.microsoft.com/office/drawing/2017/decorative" val="1"/>
              </a:ext>
            </a:extLst>
          </p:cNvPr>
          <p:cNvSpPr/>
          <p:nvPr userDrawn="1"/>
        </p:nvSpPr>
        <p:spPr>
          <a:xfrm>
            <a:off x="8283856"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40C8DBB6-3019-2FD5-D652-6187775EFD10}"/>
              </a:ext>
              <a:ext uri="{C183D7F6-B498-43B3-948B-1728B52AA6E4}">
                <adec:decorative xmlns:adec="http://schemas.microsoft.com/office/drawing/2017/decorative" val="1"/>
              </a:ext>
            </a:extLst>
          </p:cNvPr>
          <p:cNvSpPr>
            <a:spLocks noGrp="1" noChangeAspect="1"/>
          </p:cNvSpPr>
          <p:nvPr>
            <p:ph type="pic" sz="quarter" idx="82" hasCustomPrompt="1"/>
          </p:nvPr>
        </p:nvSpPr>
        <p:spPr>
          <a:xfrm>
            <a:off x="8416903"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589D21BC-3950-0EB4-8C3F-211310735A56}"/>
              </a:ext>
            </a:extLst>
          </p:cNvPr>
          <p:cNvSpPr>
            <a:spLocks noGrp="1"/>
          </p:cNvSpPr>
          <p:nvPr>
            <p:ph type="body" sz="quarter" idx="93" hasCustomPrompt="1"/>
          </p:nvPr>
        </p:nvSpPr>
        <p:spPr>
          <a:xfrm>
            <a:off x="443087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22" name="Text Placeholder 1">
            <a:extLst>
              <a:ext uri="{FF2B5EF4-FFF2-40B4-BE49-F238E27FC236}">
                <a16:creationId xmlns:a16="http://schemas.microsoft.com/office/drawing/2014/main" id="{2A87D8E6-C2AF-BDAB-DFF3-9B96FF527928}"/>
              </a:ext>
            </a:extLst>
          </p:cNvPr>
          <p:cNvSpPr>
            <a:spLocks noGrp="1"/>
          </p:cNvSpPr>
          <p:nvPr>
            <p:ph type="body" sz="quarter" idx="94" hasCustomPrompt="1"/>
          </p:nvPr>
        </p:nvSpPr>
        <p:spPr>
          <a:xfrm>
            <a:off x="443087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15" name="Rectangle 14">
            <a:extLst>
              <a:ext uri="{FF2B5EF4-FFF2-40B4-BE49-F238E27FC236}">
                <a16:creationId xmlns:a16="http://schemas.microsoft.com/office/drawing/2014/main" id="{5AA456B7-04FC-C0E7-00E0-32C08F3FBE7A}"/>
              </a:ext>
              <a:ext uri="{C183D7F6-B498-43B3-948B-1728B52AA6E4}">
                <adec:decorative xmlns:adec="http://schemas.microsoft.com/office/drawing/2017/decorative" val="1"/>
              </a:ext>
            </a:extLst>
          </p:cNvPr>
          <p:cNvSpPr/>
          <p:nvPr userDrawn="1"/>
        </p:nvSpPr>
        <p:spPr>
          <a:xfrm>
            <a:off x="4430870"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40A3582C-65DB-5075-5058-5BE20C24C99C}"/>
              </a:ext>
              <a:ext uri="{C183D7F6-B498-43B3-948B-1728B52AA6E4}">
                <adec:decorative xmlns:adec="http://schemas.microsoft.com/office/drawing/2017/decorative" val="1"/>
              </a:ext>
            </a:extLst>
          </p:cNvPr>
          <p:cNvSpPr>
            <a:spLocks noGrp="1" noChangeAspect="1"/>
          </p:cNvSpPr>
          <p:nvPr>
            <p:ph type="pic" sz="quarter" idx="81" hasCustomPrompt="1"/>
          </p:nvPr>
        </p:nvSpPr>
        <p:spPr>
          <a:xfrm>
            <a:off x="456391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0" name="Text Placeholder 2">
            <a:extLst>
              <a:ext uri="{FF2B5EF4-FFF2-40B4-BE49-F238E27FC236}">
                <a16:creationId xmlns:a16="http://schemas.microsoft.com/office/drawing/2014/main" id="{E3299AB0-64D1-E3F0-1973-C402EF18DF9D}"/>
              </a:ext>
            </a:extLst>
          </p:cNvPr>
          <p:cNvSpPr>
            <a:spLocks noGrp="1"/>
          </p:cNvSpPr>
          <p:nvPr>
            <p:ph type="body" sz="quarter" idx="91" hasCustomPrompt="1"/>
          </p:nvPr>
        </p:nvSpPr>
        <p:spPr>
          <a:xfrm>
            <a:off x="60960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19" name="Text Placeholder 1">
            <a:extLst>
              <a:ext uri="{FF2B5EF4-FFF2-40B4-BE49-F238E27FC236}">
                <a16:creationId xmlns:a16="http://schemas.microsoft.com/office/drawing/2014/main" id="{D01FF8CA-628C-EE14-9172-3D8FC5506A15}"/>
              </a:ext>
            </a:extLst>
          </p:cNvPr>
          <p:cNvSpPr>
            <a:spLocks noGrp="1"/>
          </p:cNvSpPr>
          <p:nvPr>
            <p:ph type="body" sz="quarter" idx="92" hasCustomPrompt="1"/>
          </p:nvPr>
        </p:nvSpPr>
        <p:spPr>
          <a:xfrm>
            <a:off x="60960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13" name="Rectangle 12">
            <a:extLst>
              <a:ext uri="{FF2B5EF4-FFF2-40B4-BE49-F238E27FC236}">
                <a16:creationId xmlns:a16="http://schemas.microsoft.com/office/drawing/2014/main" id="{99283DC9-621F-1048-E997-42F25D50BB71}"/>
              </a:ext>
              <a:ext uri="{C183D7F6-B498-43B3-948B-1728B52AA6E4}">
                <adec:decorative xmlns:adec="http://schemas.microsoft.com/office/drawing/2017/decorative" val="1"/>
              </a:ext>
            </a:extLst>
          </p:cNvPr>
          <p:cNvSpPr>
            <a:spLocks noChangeAspect="1"/>
          </p:cNvSpPr>
          <p:nvPr userDrawn="1"/>
        </p:nvSpPr>
        <p:spPr>
          <a:xfrm>
            <a:off x="609600"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F29FCF4-E446-F2E9-89BB-191CC0F48648}"/>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46760"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3 Up Left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599" y="699590"/>
            <a:ext cx="10972801" cy="283464"/>
          </a:xfrm>
        </p:spPr>
        <p:txBody>
          <a:bodyPr anchor="t" anchorCtr="0"/>
          <a:lstStyle>
            <a:lvl1pPr marL="0" indent="0" algn="l">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19252638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Whit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3343797-0418-2264-9E04-916BBC1602A6}"/>
              </a:ext>
              <a:ext uri="{C183D7F6-B498-43B3-948B-1728B52AA6E4}">
                <adec:decorative xmlns:adec="http://schemas.microsoft.com/office/drawing/2017/decorative" val="1"/>
              </a:ext>
            </a:extLst>
          </p:cNvPr>
          <p:cNvSpPr/>
          <p:nvPr userDrawn="1"/>
        </p:nvSpPr>
        <p:spPr>
          <a:xfrm>
            <a:off x="0"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8" name="Text Placeholder 2">
            <a:extLst>
              <a:ext uri="{FF2B5EF4-FFF2-40B4-BE49-F238E27FC236}">
                <a16:creationId xmlns:a16="http://schemas.microsoft.com/office/drawing/2014/main" id="{FBFE951A-A4B4-8F9B-7D9E-AF088E346F0A}"/>
              </a:ext>
            </a:extLst>
          </p:cNvPr>
          <p:cNvSpPr>
            <a:spLocks noGrp="1"/>
          </p:cNvSpPr>
          <p:nvPr>
            <p:ph type="body" sz="quarter" idx="79" hasCustomPrompt="1"/>
          </p:nvPr>
        </p:nvSpPr>
        <p:spPr>
          <a:xfrm>
            <a:off x="806502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32" name="Text Placeholder 1">
            <a:extLst>
              <a:ext uri="{FF2B5EF4-FFF2-40B4-BE49-F238E27FC236}">
                <a16:creationId xmlns:a16="http://schemas.microsoft.com/office/drawing/2014/main" id="{E3BF0086-CBAF-3235-56E7-CFDBB9D21FF5}"/>
              </a:ext>
            </a:extLst>
          </p:cNvPr>
          <p:cNvSpPr>
            <a:spLocks noGrp="1"/>
          </p:cNvSpPr>
          <p:nvPr>
            <p:ph type="body" sz="quarter" idx="81" hasCustomPrompt="1"/>
          </p:nvPr>
        </p:nvSpPr>
        <p:spPr>
          <a:xfrm>
            <a:off x="806684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5" name="Rectangle 14">
            <a:extLst>
              <a:ext uri="{FF2B5EF4-FFF2-40B4-BE49-F238E27FC236}">
                <a16:creationId xmlns:a16="http://schemas.microsoft.com/office/drawing/2014/main" id="{969F4D3B-4D68-23B8-0CCC-31C92CA109C5}"/>
              </a:ext>
              <a:ext uri="{C183D7F6-B498-43B3-948B-1728B52AA6E4}">
                <adec:decorative xmlns:adec="http://schemas.microsoft.com/office/drawing/2017/decorative" val="1"/>
              </a:ext>
            </a:extLst>
          </p:cNvPr>
          <p:cNvSpPr>
            <a:spLocks noChangeAspect="1"/>
          </p:cNvSpPr>
          <p:nvPr userDrawn="1"/>
        </p:nvSpPr>
        <p:spPr>
          <a:xfrm>
            <a:off x="897932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C9197E33-3BE3-4C6F-D566-9F27E1851BD9}"/>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911648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AB5BC427-0188-1D60-A697-687B414340C7}"/>
              </a:ext>
            </a:extLst>
          </p:cNvPr>
          <p:cNvSpPr>
            <a:spLocks noGrp="1"/>
          </p:cNvSpPr>
          <p:nvPr>
            <p:ph type="body" sz="quarter" idx="75" hasCustomPrompt="1"/>
          </p:nvPr>
        </p:nvSpPr>
        <p:spPr>
          <a:xfrm>
            <a:off x="4816526"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26" name="Text Placeholder 1">
            <a:extLst>
              <a:ext uri="{FF2B5EF4-FFF2-40B4-BE49-F238E27FC236}">
                <a16:creationId xmlns:a16="http://schemas.microsoft.com/office/drawing/2014/main" id="{01F42E00-2C36-ADF7-884A-F468E564B81C}"/>
              </a:ext>
            </a:extLst>
          </p:cNvPr>
          <p:cNvSpPr>
            <a:spLocks noGrp="1"/>
          </p:cNvSpPr>
          <p:nvPr>
            <p:ph type="body" sz="quarter" idx="77" hasCustomPrompt="1"/>
          </p:nvPr>
        </p:nvSpPr>
        <p:spPr>
          <a:xfrm>
            <a:off x="4818348"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7" name="Rectangle 6">
            <a:extLst>
              <a:ext uri="{FF2B5EF4-FFF2-40B4-BE49-F238E27FC236}">
                <a16:creationId xmlns:a16="http://schemas.microsoft.com/office/drawing/2014/main" id="{70FFE4B8-7472-3802-856F-C717E685AA18}"/>
              </a:ext>
              <a:ext uri="{C183D7F6-B498-43B3-948B-1728B52AA6E4}">
                <adec:decorative xmlns:adec="http://schemas.microsoft.com/office/drawing/2017/decorative" val="1"/>
              </a:ext>
            </a:extLst>
          </p:cNvPr>
          <p:cNvSpPr>
            <a:spLocks noChangeAspect="1"/>
          </p:cNvSpPr>
          <p:nvPr userDrawn="1"/>
        </p:nvSpPr>
        <p:spPr>
          <a:xfrm>
            <a:off x="5730823"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4C92433E-77FB-06C1-89D4-89870C1D51D6}"/>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5867983"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167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349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4" name="Rectangle 3">
            <a:extLst>
              <a:ext uri="{FF2B5EF4-FFF2-40B4-BE49-F238E27FC236}">
                <a16:creationId xmlns:a16="http://schemas.microsoft.com/office/drawing/2014/main" id="{8288B84F-81F4-7DC1-C94F-D1188D0081EF}"/>
              </a:ext>
              <a:ext uri="{C183D7F6-B498-43B3-948B-1728B52AA6E4}">
                <adec:decorative xmlns:adec="http://schemas.microsoft.com/office/drawing/2017/decorative" val="1"/>
              </a:ext>
            </a:extLst>
          </p:cNvPr>
          <p:cNvSpPr>
            <a:spLocks noChangeAspect="1"/>
          </p:cNvSpPr>
          <p:nvPr userDrawn="1"/>
        </p:nvSpPr>
        <p:spPr>
          <a:xfrm>
            <a:off x="248597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 name="Picture Placeholder 3">
            <a:extLst>
              <a:ext uri="{FF2B5EF4-FFF2-40B4-BE49-F238E27FC236}">
                <a16:creationId xmlns:a16="http://schemas.microsoft.com/office/drawing/2014/main" id="{5580407B-08ED-E86A-9044-7D53004D112C}"/>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262313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Autofit/>
          </a:bodyPr>
          <a:lstStyle>
            <a:lvl1pPr algn="ctr">
              <a:defRPr>
                <a:solidFill>
                  <a:schemeClr val="bg2"/>
                </a:solidFill>
              </a:defRPr>
            </a:lvl1pPr>
          </a:lstStyle>
          <a:p>
            <a:r>
              <a:rPr lang="en-US"/>
              <a:t>Content Slide Title – 3 Up Centered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12500" y="699590"/>
            <a:ext cx="109699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17642488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CapTech Blue)">
    <p:bg>
      <p:bgRef idx="1001">
        <a:schemeClr val="bg2"/>
      </p:bgRef>
    </p:bg>
    <p:spTree>
      <p:nvGrpSpPr>
        <p:cNvPr id="1" name=""/>
        <p:cNvGrpSpPr/>
        <p:nvPr/>
      </p:nvGrpSpPr>
      <p:grpSpPr>
        <a:xfrm>
          <a:off x="0" y="0"/>
          <a:ext cx="0" cy="0"/>
          <a:chOff x="0" y="0"/>
          <a:chExt cx="0" cy="0"/>
        </a:xfrm>
      </p:grpSpPr>
      <p:sp>
        <p:nvSpPr>
          <p:cNvPr id="42" name="Copyright">
            <a:extLst>
              <a:ext uri="{FF2B5EF4-FFF2-40B4-BE49-F238E27FC236}">
                <a16:creationId xmlns:a16="http://schemas.microsoft.com/office/drawing/2014/main" id="{05C0F4E9-5B9A-21E0-1E3F-A2338C2540F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12" name="Text Placeholder 2">
            <a:extLst>
              <a:ext uri="{FF2B5EF4-FFF2-40B4-BE49-F238E27FC236}">
                <a16:creationId xmlns:a16="http://schemas.microsoft.com/office/drawing/2014/main" id="{EC7C4FC7-FAE8-E48C-C6A8-675E1C1A2EEF}"/>
              </a:ext>
            </a:extLst>
          </p:cNvPr>
          <p:cNvSpPr>
            <a:spLocks noGrp="1"/>
          </p:cNvSpPr>
          <p:nvPr>
            <p:ph type="body" sz="quarter" idx="87" hasCustomPrompt="1"/>
          </p:nvPr>
        </p:nvSpPr>
        <p:spPr>
          <a:xfrm>
            <a:off x="8064550"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3" name="Text Placeholder 1">
            <a:extLst>
              <a:ext uri="{FF2B5EF4-FFF2-40B4-BE49-F238E27FC236}">
                <a16:creationId xmlns:a16="http://schemas.microsoft.com/office/drawing/2014/main" id="{5C28D5CE-885D-48E2-AB18-B8775824450E}"/>
              </a:ext>
            </a:extLst>
          </p:cNvPr>
          <p:cNvSpPr>
            <a:spLocks noGrp="1"/>
          </p:cNvSpPr>
          <p:nvPr>
            <p:ph type="body" sz="quarter" idx="88" hasCustomPrompt="1"/>
          </p:nvPr>
        </p:nvSpPr>
        <p:spPr>
          <a:xfrm>
            <a:off x="8064550"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#3</a:t>
            </a:r>
          </a:p>
        </p:txBody>
      </p:sp>
      <p:sp>
        <p:nvSpPr>
          <p:cNvPr id="18" name="Rectangle 17">
            <a:extLst>
              <a:ext uri="{FF2B5EF4-FFF2-40B4-BE49-F238E27FC236}">
                <a16:creationId xmlns:a16="http://schemas.microsoft.com/office/drawing/2014/main" id="{3A4DF791-2487-9C41-2E16-BDFE3008C99F}"/>
              </a:ext>
              <a:ext uri="{C183D7F6-B498-43B3-948B-1728B52AA6E4}">
                <adec:decorative xmlns:adec="http://schemas.microsoft.com/office/drawing/2017/decorative" val="1"/>
              </a:ext>
            </a:extLst>
          </p:cNvPr>
          <p:cNvSpPr>
            <a:spLocks noChangeAspect="1"/>
          </p:cNvSpPr>
          <p:nvPr userDrawn="1"/>
        </p:nvSpPr>
        <p:spPr>
          <a:xfrm>
            <a:off x="8977025"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 name="Picture Placeholder 3">
            <a:extLst>
              <a:ext uri="{FF2B5EF4-FFF2-40B4-BE49-F238E27FC236}">
                <a16:creationId xmlns:a16="http://schemas.microsoft.com/office/drawing/2014/main" id="{63A7FA3E-52E1-2223-299F-8440A5D90A45}"/>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9114185"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4" name="Straight Arrow Connector 3">
            <a:extLst>
              <a:ext uri="{FF2B5EF4-FFF2-40B4-BE49-F238E27FC236}">
                <a16:creationId xmlns:a16="http://schemas.microsoft.com/office/drawing/2014/main" id="{3F5A779C-939B-F2F3-63B3-B3D662359516}"/>
              </a:ext>
              <a:ext uri="{C183D7F6-B498-43B3-948B-1728B52AA6E4}">
                <adec:decorative xmlns:adec="http://schemas.microsoft.com/office/drawing/2017/decorative" val="1"/>
              </a:ext>
            </a:extLst>
          </p:cNvPr>
          <p:cNvCxnSpPr>
            <a:cxnSpLocks/>
          </p:cNvCxnSpPr>
          <p:nvPr userDrawn="1"/>
        </p:nvCxnSpPr>
        <p:spPr>
          <a:xfrm>
            <a:off x="7114961"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A7A8DCF6-306D-D5D4-2850-08F1B4F40B41}"/>
              </a:ext>
            </a:extLst>
          </p:cNvPr>
          <p:cNvSpPr>
            <a:spLocks noGrp="1"/>
          </p:cNvSpPr>
          <p:nvPr>
            <p:ph type="body" sz="quarter" idx="85" hasCustomPrompt="1"/>
          </p:nvPr>
        </p:nvSpPr>
        <p:spPr>
          <a:xfrm>
            <a:off x="4817764"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1" name="Text Placeholder 1">
            <a:extLst>
              <a:ext uri="{FF2B5EF4-FFF2-40B4-BE49-F238E27FC236}">
                <a16:creationId xmlns:a16="http://schemas.microsoft.com/office/drawing/2014/main" id="{80274BF1-EB84-EED5-5322-9E4920E2256B}"/>
              </a:ext>
            </a:extLst>
          </p:cNvPr>
          <p:cNvSpPr>
            <a:spLocks noGrp="1"/>
          </p:cNvSpPr>
          <p:nvPr>
            <p:ph type="body" sz="quarter" idx="86" hasCustomPrompt="1"/>
          </p:nvPr>
        </p:nvSpPr>
        <p:spPr>
          <a:xfrm>
            <a:off x="4817764"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#2</a:t>
            </a:r>
          </a:p>
        </p:txBody>
      </p:sp>
      <p:sp>
        <p:nvSpPr>
          <p:cNvPr id="16" name="Rectangle 15">
            <a:extLst>
              <a:ext uri="{FF2B5EF4-FFF2-40B4-BE49-F238E27FC236}">
                <a16:creationId xmlns:a16="http://schemas.microsoft.com/office/drawing/2014/main" id="{33B6B3CB-62DA-120C-E797-ACBAC6FA43F8}"/>
              </a:ext>
              <a:ext uri="{C183D7F6-B498-43B3-948B-1728B52AA6E4}">
                <adec:decorative xmlns:adec="http://schemas.microsoft.com/office/drawing/2017/decorative" val="1"/>
              </a:ext>
            </a:extLst>
          </p:cNvPr>
          <p:cNvSpPr>
            <a:spLocks noChangeAspect="1"/>
          </p:cNvSpPr>
          <p:nvPr userDrawn="1"/>
        </p:nvSpPr>
        <p:spPr>
          <a:xfrm>
            <a:off x="573023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F687EAFC-E110-3F84-99E3-DCAD79D63745}"/>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586739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2" name="Straight Arrow Connector 1">
            <a:extLst>
              <a:ext uri="{FF2B5EF4-FFF2-40B4-BE49-F238E27FC236}">
                <a16:creationId xmlns:a16="http://schemas.microsoft.com/office/drawing/2014/main" id="{3E8E0543-E736-4AD5-9CB2-86B0934AE807}"/>
              </a:ext>
              <a:ext uri="{C183D7F6-B498-43B3-948B-1728B52AA6E4}">
                <adec:decorative xmlns:adec="http://schemas.microsoft.com/office/drawing/2017/decorative" val="1"/>
              </a:ext>
            </a:extLst>
          </p:cNvPr>
          <p:cNvCxnSpPr>
            <a:cxnSpLocks/>
          </p:cNvCxnSpPr>
          <p:nvPr userDrawn="1"/>
        </p:nvCxnSpPr>
        <p:spPr>
          <a:xfrm>
            <a:off x="3823852"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0978"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0978"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5" name="Rectangle 4">
            <a:extLst>
              <a:ext uri="{FF2B5EF4-FFF2-40B4-BE49-F238E27FC236}">
                <a16:creationId xmlns:a16="http://schemas.microsoft.com/office/drawing/2014/main" id="{AFCC0560-5C9A-A83F-AAAD-F95FCFF09EAC}"/>
              </a:ext>
              <a:ext uri="{C183D7F6-B498-43B3-948B-1728B52AA6E4}">
                <adec:decorative xmlns:adec="http://schemas.microsoft.com/office/drawing/2017/decorative" val="1"/>
              </a:ext>
            </a:extLst>
          </p:cNvPr>
          <p:cNvSpPr>
            <a:spLocks noChangeAspect="1"/>
          </p:cNvSpPr>
          <p:nvPr userDrawn="1"/>
        </p:nvSpPr>
        <p:spPr>
          <a:xfrm>
            <a:off x="248345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 name="Picture Placeholder 3">
            <a:extLst>
              <a:ext uri="{FF2B5EF4-FFF2-40B4-BE49-F238E27FC236}">
                <a16:creationId xmlns:a16="http://schemas.microsoft.com/office/drawing/2014/main" id="{AA892338-7BD7-CC9C-7159-132831188B0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262061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3 Up Centered with Icons 2</a:t>
            </a:r>
          </a:p>
        </p:txBody>
      </p:sp>
      <p:sp>
        <p:nvSpPr>
          <p:cNvPr id="14" name="Text Placeholder 15">
            <a:extLst>
              <a:ext uri="{FF2B5EF4-FFF2-40B4-BE49-F238E27FC236}">
                <a16:creationId xmlns:a16="http://schemas.microsoft.com/office/drawing/2014/main" id="{2C10288D-57B7-D2A9-6930-E4395A961D32}"/>
              </a:ext>
            </a:extLst>
          </p:cNvPr>
          <p:cNvSpPr>
            <a:spLocks noGrp="1"/>
          </p:cNvSpPr>
          <p:nvPr>
            <p:ph type="body" sz="quarter" idx="92" hasCustomPrompt="1"/>
          </p:nvPr>
        </p:nvSpPr>
        <p:spPr>
          <a:xfrm>
            <a:off x="609600" y="699590"/>
            <a:ext cx="10969900" cy="283464"/>
          </a:xfrm>
        </p:spPr>
        <p:txBody>
          <a:bodyPr/>
          <a:lstStyle>
            <a:lvl1pPr marL="0" indent="0" algn="ctr">
              <a:buNone/>
              <a:defRPr sz="1000" b="1" i="0" kern="1200" cap="all" spc="150" baseline="0">
                <a:solidFill>
                  <a:schemeClr val="tx1"/>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09353090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Content – Timeline with 3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10">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4" name="Text Placeholder 2">
            <a:extLst>
              <a:ext uri="{FF2B5EF4-FFF2-40B4-BE49-F238E27FC236}">
                <a16:creationId xmlns:a16="http://schemas.microsoft.com/office/drawing/2014/main" id="{CDE28F36-AC16-F976-F01A-59C30D3D5B76}"/>
              </a:ext>
            </a:extLst>
          </p:cNvPr>
          <p:cNvSpPr>
            <a:spLocks noGrp="1"/>
          </p:cNvSpPr>
          <p:nvPr>
            <p:ph type="body" sz="quarter" idx="95" hasCustomPrompt="1"/>
          </p:nvPr>
        </p:nvSpPr>
        <p:spPr>
          <a:xfrm>
            <a:off x="6674069" y="5315218"/>
            <a:ext cx="4908331" cy="856982"/>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674069" y="5042596"/>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494867" y="504259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632027" y="517975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33D5A515-BF3B-936A-B605-44A58E36BE14}"/>
              </a:ext>
            </a:extLst>
          </p:cNvPr>
          <p:cNvSpPr>
            <a:spLocks noGrp="1"/>
          </p:cNvSpPr>
          <p:nvPr>
            <p:ph type="body" sz="quarter" idx="94" hasCustomPrompt="1"/>
          </p:nvPr>
        </p:nvSpPr>
        <p:spPr>
          <a:xfrm>
            <a:off x="6674069" y="3732143"/>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674069" y="3461224"/>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494867" y="3461224"/>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632027" y="3598384"/>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 name="Text Placeholder 2">
            <a:extLst>
              <a:ext uri="{FF2B5EF4-FFF2-40B4-BE49-F238E27FC236}">
                <a16:creationId xmlns:a16="http://schemas.microsoft.com/office/drawing/2014/main" id="{AE3DFBED-AE13-763F-EE22-55B7C9078DFB}"/>
              </a:ext>
            </a:extLst>
          </p:cNvPr>
          <p:cNvSpPr>
            <a:spLocks noGrp="1"/>
          </p:cNvSpPr>
          <p:nvPr>
            <p:ph type="body" sz="quarter" idx="93" hasCustomPrompt="1"/>
          </p:nvPr>
        </p:nvSpPr>
        <p:spPr>
          <a:xfrm>
            <a:off x="6674069" y="2151754"/>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674070" y="1879852"/>
            <a:ext cx="490833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49486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63202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494867" y="685800"/>
            <a:ext cx="6087533"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Timeline with 3 Items</a:t>
            </a:r>
          </a:p>
        </p:txBody>
      </p:sp>
    </p:spTree>
    <p:extLst>
      <p:ext uri="{BB962C8B-B14F-4D97-AF65-F5344CB8AC3E}">
        <p14:creationId xmlns:p14="http://schemas.microsoft.com/office/powerpoint/2010/main" val="38732530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ontent – 4 Up Grid with Icons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3A7F408-7EEF-8A71-D103-9BAA865748C7}"/>
              </a:ext>
              <a:ext uri="{C183D7F6-B498-43B3-948B-1728B52AA6E4}">
                <adec:decorative xmlns:adec="http://schemas.microsoft.com/office/drawing/2017/decorative" val="1"/>
              </a:ext>
            </a:extLst>
          </p:cNvPr>
          <p:cNvSpPr/>
          <p:nvPr userDrawn="1"/>
        </p:nvSpPr>
        <p:spPr>
          <a:xfrm>
            <a:off x="0" y="0"/>
            <a:ext cx="5279065" cy="6858001"/>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26" name="Copyright">
            <a:extLst>
              <a:ext uri="{FF2B5EF4-FFF2-40B4-BE49-F238E27FC236}">
                <a16:creationId xmlns:a16="http://schemas.microsoft.com/office/drawing/2014/main" id="{15EF6D9E-212A-45A4-8706-4AB504E5A80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0" name="Text Placeholder 1">
            <a:extLst>
              <a:ext uri="{FF2B5EF4-FFF2-40B4-BE49-F238E27FC236}">
                <a16:creationId xmlns:a16="http://schemas.microsoft.com/office/drawing/2014/main" id="{F35A28BE-BAF7-ACD6-B278-09512AE43852}"/>
              </a:ext>
            </a:extLst>
          </p:cNvPr>
          <p:cNvSpPr>
            <a:spLocks noGrp="1"/>
          </p:cNvSpPr>
          <p:nvPr>
            <p:ph type="body" sz="quarter" idx="120" hasCustomPrompt="1"/>
          </p:nvPr>
        </p:nvSpPr>
        <p:spPr>
          <a:xfrm>
            <a:off x="883920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4" name="Text Placeholder 1">
            <a:extLst>
              <a:ext uri="{FF2B5EF4-FFF2-40B4-BE49-F238E27FC236}">
                <a16:creationId xmlns:a16="http://schemas.microsoft.com/office/drawing/2014/main" id="{1A30D569-A892-1917-60B0-39D13B6B44A1}"/>
              </a:ext>
            </a:extLst>
          </p:cNvPr>
          <p:cNvSpPr>
            <a:spLocks noGrp="1"/>
          </p:cNvSpPr>
          <p:nvPr>
            <p:ph type="body" sz="quarter" idx="121" hasCustomPrompt="1"/>
          </p:nvPr>
        </p:nvSpPr>
        <p:spPr>
          <a:xfrm>
            <a:off x="883920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4" name="Picture Placeholder 3">
            <a:extLst>
              <a:ext uri="{FF2B5EF4-FFF2-40B4-BE49-F238E27FC236}">
                <a16:creationId xmlns:a16="http://schemas.microsoft.com/office/drawing/2014/main" id="{EEA38B4F-F8C5-9948-D095-ACC073EE7128}"/>
              </a:ext>
              <a:ext uri="{C183D7F6-B498-43B3-948B-1728B52AA6E4}">
                <adec:decorative xmlns:adec="http://schemas.microsoft.com/office/drawing/2017/decorative" val="1"/>
              </a:ext>
            </a:extLst>
          </p:cNvPr>
          <p:cNvSpPr>
            <a:spLocks noGrp="1" noChangeAspect="1"/>
          </p:cNvSpPr>
          <p:nvPr>
            <p:ph type="pic" sz="quarter" idx="125" hasCustomPrompt="1"/>
          </p:nvPr>
        </p:nvSpPr>
        <p:spPr>
          <a:xfrm>
            <a:off x="8976360"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9" name="Text Placeholder 1">
            <a:extLst>
              <a:ext uri="{FF2B5EF4-FFF2-40B4-BE49-F238E27FC236}">
                <a16:creationId xmlns:a16="http://schemas.microsoft.com/office/drawing/2014/main" id="{46094F09-C8B0-45D4-00B3-626678E46F89}"/>
              </a:ext>
            </a:extLst>
          </p:cNvPr>
          <p:cNvSpPr>
            <a:spLocks noGrp="1"/>
          </p:cNvSpPr>
          <p:nvPr>
            <p:ph type="body" sz="quarter" idx="122" hasCustomPrompt="1"/>
          </p:nvPr>
        </p:nvSpPr>
        <p:spPr>
          <a:xfrm>
            <a:off x="569063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50" name="Text Placeholder 1">
            <a:extLst>
              <a:ext uri="{FF2B5EF4-FFF2-40B4-BE49-F238E27FC236}">
                <a16:creationId xmlns:a16="http://schemas.microsoft.com/office/drawing/2014/main" id="{08E6C3AE-1662-7135-6D09-E8614F346C61}"/>
              </a:ext>
            </a:extLst>
          </p:cNvPr>
          <p:cNvSpPr>
            <a:spLocks noGrp="1"/>
          </p:cNvSpPr>
          <p:nvPr>
            <p:ph type="body" sz="quarter" idx="123" hasCustomPrompt="1"/>
          </p:nvPr>
        </p:nvSpPr>
        <p:spPr>
          <a:xfrm>
            <a:off x="569063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2" name="Picture Placeholder 3">
            <a:extLst>
              <a:ext uri="{FF2B5EF4-FFF2-40B4-BE49-F238E27FC236}">
                <a16:creationId xmlns:a16="http://schemas.microsoft.com/office/drawing/2014/main" id="{922DF042-5866-92CD-EDCC-E83A084CBF31}"/>
              </a:ext>
              <a:ext uri="{C183D7F6-B498-43B3-948B-1728B52AA6E4}">
                <adec:decorative xmlns:adec="http://schemas.microsoft.com/office/drawing/2017/decorative" val="1"/>
              </a:ext>
            </a:extLst>
          </p:cNvPr>
          <p:cNvSpPr>
            <a:spLocks noGrp="1" noChangeAspect="1"/>
          </p:cNvSpPr>
          <p:nvPr>
            <p:ph type="pic" sz="quarter" idx="124" hasCustomPrompt="1"/>
          </p:nvPr>
        </p:nvSpPr>
        <p:spPr>
          <a:xfrm>
            <a:off x="5821596"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83920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83920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8" name="Picture Placeholder 3">
            <a:extLst>
              <a:ext uri="{FF2B5EF4-FFF2-40B4-BE49-F238E27FC236}">
                <a16:creationId xmlns:a16="http://schemas.microsoft.com/office/drawing/2014/main" id="{2CB6C5A3-692D-2CFA-E357-D308F5A66D0A}"/>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8976360"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569063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hasCustomPrompt="1"/>
          </p:nvPr>
        </p:nvSpPr>
        <p:spPr>
          <a:xfrm>
            <a:off x="569063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5" name="Picture Placeholder 3">
            <a:extLst>
              <a:ext uri="{FF2B5EF4-FFF2-40B4-BE49-F238E27FC236}">
                <a16:creationId xmlns:a16="http://schemas.microsoft.com/office/drawing/2014/main" id="{F1BCE6A6-9E7C-F442-AB4F-EBFD27E6BBFA}"/>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21596"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18370"/>
            <a:ext cx="4309403" cy="4048002"/>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4309403" cy="861774"/>
          </a:xfrm>
          <a:prstGeom prst="rect">
            <a:avLst/>
          </a:prstGeom>
        </p:spPr>
        <p:txBody>
          <a:bodyPr vert="horz" lIns="0" tIns="0" rIns="0" bIns="0" rtlCol="0" anchor="t" anchorCtr="0">
            <a:noAutofit/>
          </a:bodyPr>
          <a:lstStyle/>
          <a:p>
            <a:r>
              <a:rPr lang="en-US"/>
              <a:t>Content Slide Title – 4 Up Grid with Icons 1</a:t>
            </a:r>
          </a:p>
        </p:txBody>
      </p:sp>
      <p:sp>
        <p:nvSpPr>
          <p:cNvPr id="12" name="Rectangle 11">
            <a:extLst>
              <a:ext uri="{FF2B5EF4-FFF2-40B4-BE49-F238E27FC236}">
                <a16:creationId xmlns:a16="http://schemas.microsoft.com/office/drawing/2014/main" id="{46111258-A268-5774-B6B5-1A102741F75E}"/>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823438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Content – 4 Up Grid with Icons 2">
    <p:spTree>
      <p:nvGrpSpPr>
        <p:cNvPr id="1" name=""/>
        <p:cNvGrpSpPr/>
        <p:nvPr/>
      </p:nvGrpSpPr>
      <p:grpSpPr>
        <a:xfrm>
          <a:off x="0" y="0"/>
          <a:ext cx="0" cy="0"/>
          <a:chOff x="0" y="0"/>
          <a:chExt cx="0" cy="0"/>
        </a:xfrm>
      </p:grpSpPr>
      <p:pic>
        <p:nvPicPr>
          <p:cNvPr id="43" name="Logo">
            <a:extLst>
              <a:ext uri="{FF2B5EF4-FFF2-40B4-BE49-F238E27FC236}">
                <a16:creationId xmlns:a16="http://schemas.microsoft.com/office/drawing/2014/main" id="{2124585D-F80A-7C36-21C6-F01C5A22864B}"/>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7" name="Rectangle 6">
            <a:extLst>
              <a:ext uri="{FF2B5EF4-FFF2-40B4-BE49-F238E27FC236}">
                <a16:creationId xmlns:a16="http://schemas.microsoft.com/office/drawing/2014/main" id="{EEDADB6D-DB9C-1698-D373-919EA6934BB1}"/>
              </a:ext>
              <a:ext uri="{C183D7F6-B498-43B3-948B-1728B52AA6E4}">
                <adec:decorative xmlns:adec="http://schemas.microsoft.com/office/drawing/2017/decorative" val="1"/>
              </a:ext>
            </a:extLst>
          </p:cNvPr>
          <p:cNvSpPr/>
          <p:nvPr userDrawn="1"/>
        </p:nvSpPr>
        <p:spPr>
          <a:xfrm>
            <a:off x="8268513"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7" name="Text Placeholder 1">
            <a:extLst>
              <a:ext uri="{FF2B5EF4-FFF2-40B4-BE49-F238E27FC236}">
                <a16:creationId xmlns:a16="http://schemas.microsoft.com/office/drawing/2014/main" id="{F13E35AC-6386-9461-1D28-AEB5BA35A67C}"/>
              </a:ext>
            </a:extLst>
          </p:cNvPr>
          <p:cNvSpPr>
            <a:spLocks noGrp="1"/>
          </p:cNvSpPr>
          <p:nvPr>
            <p:ph type="body" sz="quarter" idx="117" hasCustomPrompt="1"/>
          </p:nvPr>
        </p:nvSpPr>
        <p:spPr>
          <a:xfrm>
            <a:off x="8547618"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8" name="Text Placeholder 1">
            <a:extLst>
              <a:ext uri="{FF2B5EF4-FFF2-40B4-BE49-F238E27FC236}">
                <a16:creationId xmlns:a16="http://schemas.microsoft.com/office/drawing/2014/main" id="{02FB6CB0-1C8E-A8D9-4C10-33C82C2AF55A}"/>
              </a:ext>
            </a:extLst>
          </p:cNvPr>
          <p:cNvSpPr>
            <a:spLocks noGrp="1"/>
          </p:cNvSpPr>
          <p:nvPr>
            <p:ph type="body" sz="quarter" idx="118" hasCustomPrompt="1"/>
          </p:nvPr>
        </p:nvSpPr>
        <p:spPr>
          <a:xfrm>
            <a:off x="8547618"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4" name="Rectangle 13">
            <a:extLst>
              <a:ext uri="{FF2B5EF4-FFF2-40B4-BE49-F238E27FC236}">
                <a16:creationId xmlns:a16="http://schemas.microsoft.com/office/drawing/2014/main" id="{1D30CC0F-CA22-C518-704D-1E70B72E8C52}"/>
              </a:ext>
              <a:ext uri="{C183D7F6-B498-43B3-948B-1728B52AA6E4}">
                <adec:decorative xmlns:adec="http://schemas.microsoft.com/office/drawing/2017/decorative" val="1"/>
              </a:ext>
            </a:extLst>
          </p:cNvPr>
          <p:cNvSpPr>
            <a:spLocks noChangeAspect="1"/>
          </p:cNvSpPr>
          <p:nvPr userDrawn="1"/>
        </p:nvSpPr>
        <p:spPr>
          <a:xfrm>
            <a:off x="8545147"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8682307"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Rectangle 7">
            <a:extLst>
              <a:ext uri="{FF2B5EF4-FFF2-40B4-BE49-F238E27FC236}">
                <a16:creationId xmlns:a16="http://schemas.microsoft.com/office/drawing/2014/main" id="{7F765609-0531-E4B1-AFD0-3B566B9E5969}"/>
              </a:ext>
              <a:ext uri="{C183D7F6-B498-43B3-948B-1728B52AA6E4}">
                <adec:decorative xmlns:adec="http://schemas.microsoft.com/office/drawing/2017/decorative" val="1"/>
              </a:ext>
            </a:extLst>
          </p:cNvPr>
          <p:cNvSpPr/>
          <p:nvPr userDrawn="1"/>
        </p:nvSpPr>
        <p:spPr>
          <a:xfrm>
            <a:off x="4665259"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5" name="Text Placeholder 1">
            <a:extLst>
              <a:ext uri="{FF2B5EF4-FFF2-40B4-BE49-F238E27FC236}">
                <a16:creationId xmlns:a16="http://schemas.microsoft.com/office/drawing/2014/main" id="{48AF13DE-1D23-A820-6458-4C350542D91D}"/>
              </a:ext>
            </a:extLst>
          </p:cNvPr>
          <p:cNvSpPr>
            <a:spLocks noGrp="1"/>
          </p:cNvSpPr>
          <p:nvPr>
            <p:ph type="body" sz="quarter" idx="115" hasCustomPrompt="1"/>
          </p:nvPr>
        </p:nvSpPr>
        <p:spPr>
          <a:xfrm>
            <a:off x="4944364"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a:t>
            </a:r>
          </a:p>
        </p:txBody>
      </p:sp>
      <p:sp>
        <p:nvSpPr>
          <p:cNvPr id="46" name="Text Placeholder 1">
            <a:extLst>
              <a:ext uri="{FF2B5EF4-FFF2-40B4-BE49-F238E27FC236}">
                <a16:creationId xmlns:a16="http://schemas.microsoft.com/office/drawing/2014/main" id="{DB8722FA-FF9B-5F9E-6BBE-B5558CFB7CD5}"/>
              </a:ext>
            </a:extLst>
          </p:cNvPr>
          <p:cNvSpPr>
            <a:spLocks noGrp="1"/>
          </p:cNvSpPr>
          <p:nvPr>
            <p:ph type="body" sz="quarter" idx="116"/>
          </p:nvPr>
        </p:nvSpPr>
        <p:spPr>
          <a:xfrm>
            <a:off x="4944364"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3" name="Rectangle 12">
            <a:extLst>
              <a:ext uri="{FF2B5EF4-FFF2-40B4-BE49-F238E27FC236}">
                <a16:creationId xmlns:a16="http://schemas.microsoft.com/office/drawing/2014/main" id="{7546358E-19E6-9E83-CBC7-80AEBC07B057}"/>
              </a:ext>
              <a:ext uri="{C183D7F6-B498-43B3-948B-1728B52AA6E4}">
                <adec:decorative xmlns:adec="http://schemas.microsoft.com/office/drawing/2017/decorative" val="1"/>
              </a:ext>
            </a:extLst>
          </p:cNvPr>
          <p:cNvSpPr>
            <a:spLocks noChangeAspect="1"/>
          </p:cNvSpPr>
          <p:nvPr userDrawn="1"/>
        </p:nvSpPr>
        <p:spPr>
          <a:xfrm>
            <a:off x="4944364"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5081524"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5" name="Rectangle 4">
            <a:extLst>
              <a:ext uri="{FF2B5EF4-FFF2-40B4-BE49-F238E27FC236}">
                <a16:creationId xmlns:a16="http://schemas.microsoft.com/office/drawing/2014/main" id="{A18EF69B-9971-32CA-62E0-4CD7E41D44C6}"/>
              </a:ext>
              <a:ext uri="{C183D7F6-B498-43B3-948B-1728B52AA6E4}">
                <adec:decorative xmlns:adec="http://schemas.microsoft.com/office/drawing/2017/decorative" val="1"/>
              </a:ext>
            </a:extLst>
          </p:cNvPr>
          <p:cNvSpPr/>
          <p:nvPr userDrawn="1"/>
        </p:nvSpPr>
        <p:spPr>
          <a:xfrm>
            <a:off x="8268513"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547618"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547618"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1" name="Rectangle 10">
            <a:extLst>
              <a:ext uri="{FF2B5EF4-FFF2-40B4-BE49-F238E27FC236}">
                <a16:creationId xmlns:a16="http://schemas.microsoft.com/office/drawing/2014/main" id="{13DC8885-BB8B-4363-3CEC-B111D7FF1B61}"/>
              </a:ext>
              <a:ext uri="{C183D7F6-B498-43B3-948B-1728B52AA6E4}">
                <adec:decorative xmlns:adec="http://schemas.microsoft.com/office/drawing/2017/decorative" val="1"/>
              </a:ext>
            </a:extLst>
          </p:cNvPr>
          <p:cNvSpPr>
            <a:spLocks noChangeAspect="1"/>
          </p:cNvSpPr>
          <p:nvPr userDrawn="1"/>
        </p:nvSpPr>
        <p:spPr>
          <a:xfrm>
            <a:off x="8545147"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8682307"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Rectangle 1">
            <a:extLst>
              <a:ext uri="{FF2B5EF4-FFF2-40B4-BE49-F238E27FC236}">
                <a16:creationId xmlns:a16="http://schemas.microsoft.com/office/drawing/2014/main" id="{C8834E8F-BC33-40C9-5D89-5F09504EA86C}"/>
              </a:ext>
              <a:ext uri="{C183D7F6-B498-43B3-948B-1728B52AA6E4}">
                <adec:decorative xmlns:adec="http://schemas.microsoft.com/office/drawing/2017/decorative" val="1"/>
              </a:ext>
            </a:extLst>
          </p:cNvPr>
          <p:cNvSpPr/>
          <p:nvPr userDrawn="1"/>
        </p:nvSpPr>
        <p:spPr>
          <a:xfrm>
            <a:off x="4665259"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4944364"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p:nvPr>
        </p:nvSpPr>
        <p:spPr>
          <a:xfrm>
            <a:off x="4944364"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0" name="Rectangle 9">
            <a:extLst>
              <a:ext uri="{FF2B5EF4-FFF2-40B4-BE49-F238E27FC236}">
                <a16:creationId xmlns:a16="http://schemas.microsoft.com/office/drawing/2014/main" id="{46A2FCA1-1717-4AF1-A1EB-2848C19D6F53}"/>
              </a:ext>
              <a:ext uri="{C183D7F6-B498-43B3-948B-1728B52AA6E4}">
                <adec:decorative xmlns:adec="http://schemas.microsoft.com/office/drawing/2017/decorative" val="1"/>
              </a:ext>
            </a:extLst>
          </p:cNvPr>
          <p:cNvSpPr>
            <a:spLocks noChangeAspect="1"/>
          </p:cNvSpPr>
          <p:nvPr userDrawn="1"/>
        </p:nvSpPr>
        <p:spPr>
          <a:xfrm>
            <a:off x="4944364"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5081524"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21408"/>
            <a:ext cx="3608653" cy="4044964"/>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3608653" cy="861774"/>
          </a:xfrm>
          <a:prstGeom prst="rect">
            <a:avLst/>
          </a:prstGeom>
        </p:spPr>
        <p:txBody>
          <a:bodyPr vert="horz" lIns="0" tIns="0" rIns="0" bIns="0" rtlCol="0" anchor="t" anchorCtr="0">
            <a:noAutofit/>
          </a:bodyPr>
          <a:lstStyle/>
          <a:p>
            <a:r>
              <a:rPr lang="en-US"/>
              <a:t>Content Slide Title – 4 Up Grid with Icons 2</a:t>
            </a:r>
          </a:p>
        </p:txBody>
      </p:sp>
      <p:sp>
        <p:nvSpPr>
          <p:cNvPr id="15" name="Rectangle 14">
            <a:extLst>
              <a:ext uri="{FF2B5EF4-FFF2-40B4-BE49-F238E27FC236}">
                <a16:creationId xmlns:a16="http://schemas.microsoft.com/office/drawing/2014/main" id="{6DDF6A72-FFD4-D69F-7B66-D399DFB781BA}"/>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4821899"/>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Content – 4 Up Vertical with Icons">
    <p:bg>
      <p:bgPr>
        <a:solidFill>
          <a:schemeClr val="tx1"/>
        </a:solidFill>
        <a:effectLst/>
      </p:bgPr>
    </p:bg>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90BA4A07-F8FF-DE5A-1C2E-A186CD807F24}"/>
              </a:ext>
              <a:ext uri="{C183D7F6-B498-43B3-948B-1728B52AA6E4}">
                <adec:decorative xmlns:adec="http://schemas.microsoft.com/office/drawing/2017/decorative" val="1"/>
              </a:ext>
            </a:extLst>
          </p:cNvPr>
          <p:cNvSpPr/>
          <p:nvPr userDrawn="1"/>
        </p:nvSpPr>
        <p:spPr>
          <a:xfrm>
            <a:off x="0" y="0"/>
            <a:ext cx="5279065"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3" name="Text Placeholder 2">
            <a:extLst>
              <a:ext uri="{FF2B5EF4-FFF2-40B4-BE49-F238E27FC236}">
                <a16:creationId xmlns:a16="http://schemas.microsoft.com/office/drawing/2014/main" id="{E7583CF7-7478-D0C8-5F84-497C6AFBD9A4}"/>
              </a:ext>
            </a:extLst>
          </p:cNvPr>
          <p:cNvSpPr>
            <a:spLocks noGrp="1"/>
          </p:cNvSpPr>
          <p:nvPr>
            <p:ph type="body" sz="quarter" idx="90" hasCustomPrompt="1"/>
          </p:nvPr>
        </p:nvSpPr>
        <p:spPr>
          <a:xfrm>
            <a:off x="7274876" y="5369707"/>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4" name="Text Placeholder 2">
            <a:extLst>
              <a:ext uri="{FF2B5EF4-FFF2-40B4-BE49-F238E27FC236}">
                <a16:creationId xmlns:a16="http://schemas.microsoft.com/office/drawing/2014/main" id="{580F13D0-5B2D-7778-D825-B78FAFD1FD1F}"/>
              </a:ext>
            </a:extLst>
          </p:cNvPr>
          <p:cNvSpPr>
            <a:spLocks noGrp="1"/>
          </p:cNvSpPr>
          <p:nvPr>
            <p:ph type="body" sz="quarter" idx="91" hasCustomPrompt="1"/>
          </p:nvPr>
        </p:nvSpPr>
        <p:spPr>
          <a:xfrm>
            <a:off x="7274876" y="4970775"/>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21" name="Rectangle 20">
            <a:extLst>
              <a:ext uri="{FF2B5EF4-FFF2-40B4-BE49-F238E27FC236}">
                <a16:creationId xmlns:a16="http://schemas.microsoft.com/office/drawing/2014/main" id="{57C85BC7-30D2-A166-C640-0DCF5F4C9640}"/>
              </a:ext>
              <a:ext uri="{C183D7F6-B498-43B3-948B-1728B52AA6E4}">
                <adec:decorative xmlns:adec="http://schemas.microsoft.com/office/drawing/2017/decorative" val="1"/>
              </a:ext>
            </a:extLst>
          </p:cNvPr>
          <p:cNvSpPr>
            <a:spLocks noChangeAspect="1"/>
          </p:cNvSpPr>
          <p:nvPr userDrawn="1"/>
        </p:nvSpPr>
        <p:spPr>
          <a:xfrm>
            <a:off x="6096000" y="497060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DF1BBDAF-7FBF-4F11-D3E9-D5B42BD06B70}"/>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33160" y="510776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9642FB5B-9B5B-0D8C-36B3-09009B1AA662}"/>
              </a:ext>
            </a:extLst>
          </p:cNvPr>
          <p:cNvSpPr>
            <a:spLocks noGrp="1"/>
          </p:cNvSpPr>
          <p:nvPr>
            <p:ph type="body" sz="quarter" idx="87" hasCustomPrompt="1"/>
          </p:nvPr>
        </p:nvSpPr>
        <p:spPr>
          <a:xfrm>
            <a:off x="7274876" y="402609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50648F2D-569A-3A3C-621B-34909C64B807}"/>
              </a:ext>
            </a:extLst>
          </p:cNvPr>
          <p:cNvSpPr>
            <a:spLocks noGrp="1"/>
          </p:cNvSpPr>
          <p:nvPr>
            <p:ph type="body" sz="quarter" idx="88" hasCustomPrompt="1"/>
          </p:nvPr>
        </p:nvSpPr>
        <p:spPr>
          <a:xfrm>
            <a:off x="7274876" y="362716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7" name="Rectangle 16">
            <a:extLst>
              <a:ext uri="{FF2B5EF4-FFF2-40B4-BE49-F238E27FC236}">
                <a16:creationId xmlns:a16="http://schemas.microsoft.com/office/drawing/2014/main" id="{8A48FBE9-BAD7-7970-E9C2-D83C15493BF3}"/>
              </a:ext>
              <a:ext uri="{C183D7F6-B498-43B3-948B-1728B52AA6E4}">
                <adec:decorative xmlns:adec="http://schemas.microsoft.com/office/drawing/2017/decorative" val="1"/>
              </a:ext>
            </a:extLst>
          </p:cNvPr>
          <p:cNvSpPr>
            <a:spLocks noChangeAspect="1"/>
          </p:cNvSpPr>
          <p:nvPr userDrawn="1"/>
        </p:nvSpPr>
        <p:spPr>
          <a:xfrm>
            <a:off x="6096000" y="362699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B639947B-B0D2-3CC3-E6D4-AD1405D73ED0}"/>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33160" y="376415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5" name="Text Placeholder 2">
            <a:extLst>
              <a:ext uri="{FF2B5EF4-FFF2-40B4-BE49-F238E27FC236}">
                <a16:creationId xmlns:a16="http://schemas.microsoft.com/office/drawing/2014/main" id="{188C784E-A17E-6388-6B1E-FF428DC71CA6}"/>
              </a:ext>
            </a:extLst>
          </p:cNvPr>
          <p:cNvSpPr>
            <a:spLocks noGrp="1"/>
          </p:cNvSpPr>
          <p:nvPr>
            <p:ph type="body" sz="quarter" idx="84" hasCustomPrompt="1"/>
          </p:nvPr>
        </p:nvSpPr>
        <p:spPr>
          <a:xfrm>
            <a:off x="7274876" y="2686404"/>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6" name="Text Placeholder 2">
            <a:extLst>
              <a:ext uri="{FF2B5EF4-FFF2-40B4-BE49-F238E27FC236}">
                <a16:creationId xmlns:a16="http://schemas.microsoft.com/office/drawing/2014/main" id="{DE8896A4-37A7-B107-44B5-E835F862C341}"/>
              </a:ext>
            </a:extLst>
          </p:cNvPr>
          <p:cNvSpPr>
            <a:spLocks noGrp="1"/>
          </p:cNvSpPr>
          <p:nvPr>
            <p:ph type="body" sz="quarter" idx="85" hasCustomPrompt="1"/>
          </p:nvPr>
        </p:nvSpPr>
        <p:spPr>
          <a:xfrm>
            <a:off x="7274876" y="2287472"/>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3" name="Rectangle 12">
            <a:extLst>
              <a:ext uri="{FF2B5EF4-FFF2-40B4-BE49-F238E27FC236}">
                <a16:creationId xmlns:a16="http://schemas.microsoft.com/office/drawing/2014/main" id="{0932BC89-1E2B-9D12-EB38-7596070540A5}"/>
              </a:ext>
              <a:ext uri="{C183D7F6-B498-43B3-948B-1728B52AA6E4}">
                <adec:decorative xmlns:adec="http://schemas.microsoft.com/office/drawing/2017/decorative" val="1"/>
              </a:ext>
            </a:extLst>
          </p:cNvPr>
          <p:cNvSpPr>
            <a:spLocks noChangeAspect="1"/>
          </p:cNvSpPr>
          <p:nvPr userDrawn="1"/>
        </p:nvSpPr>
        <p:spPr>
          <a:xfrm>
            <a:off x="6096000" y="2287302"/>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3A59E808-9EC9-AA5C-5B37-5F8E9A5A2E20}"/>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33160" y="2424462"/>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1" name="Text Placeholder 2">
            <a:extLst>
              <a:ext uri="{FF2B5EF4-FFF2-40B4-BE49-F238E27FC236}">
                <a16:creationId xmlns:a16="http://schemas.microsoft.com/office/drawing/2014/main" id="{97F2B624-020E-42ED-03F5-2B6D1375C5A2}"/>
              </a:ext>
            </a:extLst>
          </p:cNvPr>
          <p:cNvSpPr>
            <a:spLocks noGrp="1"/>
          </p:cNvSpPr>
          <p:nvPr>
            <p:ph type="body" sz="quarter" idx="13" hasCustomPrompt="1"/>
          </p:nvPr>
        </p:nvSpPr>
        <p:spPr>
          <a:xfrm>
            <a:off x="7274876" y="134670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2" name="Text Placeholder 2">
            <a:extLst>
              <a:ext uri="{FF2B5EF4-FFF2-40B4-BE49-F238E27FC236}">
                <a16:creationId xmlns:a16="http://schemas.microsoft.com/office/drawing/2014/main" id="{63087F13-CC22-1449-905E-C19530731F4B}"/>
              </a:ext>
            </a:extLst>
          </p:cNvPr>
          <p:cNvSpPr>
            <a:spLocks noGrp="1"/>
          </p:cNvSpPr>
          <p:nvPr>
            <p:ph type="body" sz="quarter" idx="82" hasCustomPrompt="1"/>
          </p:nvPr>
        </p:nvSpPr>
        <p:spPr>
          <a:xfrm>
            <a:off x="7274876" y="94777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9" name="Rectangle 8">
            <a:extLst>
              <a:ext uri="{FF2B5EF4-FFF2-40B4-BE49-F238E27FC236}">
                <a16:creationId xmlns:a16="http://schemas.microsoft.com/office/drawing/2014/main" id="{8BB7FD47-0A8A-98B2-68F3-CED8D18D8BCC}"/>
              </a:ext>
              <a:ext uri="{C183D7F6-B498-43B3-948B-1728B52AA6E4}">
                <adec:decorative xmlns:adec="http://schemas.microsoft.com/office/drawing/2017/decorative" val="1"/>
              </a:ext>
            </a:extLst>
          </p:cNvPr>
          <p:cNvSpPr>
            <a:spLocks noChangeAspect="1"/>
          </p:cNvSpPr>
          <p:nvPr userDrawn="1"/>
        </p:nvSpPr>
        <p:spPr>
          <a:xfrm>
            <a:off x="6096000" y="94760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 name="Picture Placeholder 3">
            <a:extLst>
              <a:ext uri="{FF2B5EF4-FFF2-40B4-BE49-F238E27FC236}">
                <a16:creationId xmlns:a16="http://schemas.microsoft.com/office/drawing/2014/main" id="{74535BCB-6DDB-0C11-0775-FE6ACC1E0689}"/>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33160" y="10847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4" name="Text Placeholder 1">
            <a:extLst>
              <a:ext uri="{FF2B5EF4-FFF2-40B4-BE49-F238E27FC236}">
                <a16:creationId xmlns:a16="http://schemas.microsoft.com/office/drawing/2014/main" id="{C44B3C3B-6A3A-9B69-8DC7-1B18734A1442}"/>
              </a:ext>
            </a:extLst>
          </p:cNvPr>
          <p:cNvSpPr>
            <a:spLocks noGrp="1"/>
          </p:cNvSpPr>
          <p:nvPr>
            <p:ph type="body" sz="quarter" idx="81" hasCustomPrompt="1"/>
          </p:nvPr>
        </p:nvSpPr>
        <p:spPr>
          <a:xfrm>
            <a:off x="612648" y="2115601"/>
            <a:ext cx="4343544" cy="3769404"/>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612648" y="1095624"/>
            <a:ext cx="4343545"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4 Up Vertical with Icons</a:t>
            </a:r>
          </a:p>
        </p:txBody>
      </p:sp>
      <p:sp>
        <p:nvSpPr>
          <p:cNvPr id="2" name="Text Placeholder 15">
            <a:extLst>
              <a:ext uri="{FF2B5EF4-FFF2-40B4-BE49-F238E27FC236}">
                <a16:creationId xmlns:a16="http://schemas.microsoft.com/office/drawing/2014/main" id="{3362361F-34A7-A22B-8929-FC5C87C314A8}"/>
              </a:ext>
            </a:extLst>
          </p:cNvPr>
          <p:cNvSpPr>
            <a:spLocks noGrp="1"/>
          </p:cNvSpPr>
          <p:nvPr>
            <p:ph type="body" sz="quarter" idx="19" hasCustomPrompt="1"/>
          </p:nvPr>
        </p:nvSpPr>
        <p:spPr>
          <a:xfrm>
            <a:off x="609601" y="685800"/>
            <a:ext cx="4343544"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3" name="Copyright">
            <a:extLst>
              <a:ext uri="{FF2B5EF4-FFF2-40B4-BE49-F238E27FC236}">
                <a16:creationId xmlns:a16="http://schemas.microsoft.com/office/drawing/2014/main" id="{B514BD1E-F06A-F330-6209-AC37A6F1226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2023 CapTech Ventures, Inc. All Rights Reserved.</a:t>
            </a:r>
          </a:p>
        </p:txBody>
      </p:sp>
    </p:spTree>
    <p:extLst>
      <p:ext uri="{BB962C8B-B14F-4D97-AF65-F5344CB8AC3E}">
        <p14:creationId xmlns:p14="http://schemas.microsoft.com/office/powerpoint/2010/main" val="277592806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White)">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E863FE-1337-AA85-D479-B44359A24B11}"/>
              </a:ext>
              <a:ext uri="{C183D7F6-B498-43B3-948B-1728B52AA6E4}">
                <adec:decorative xmlns:adec="http://schemas.microsoft.com/office/drawing/2017/decorative" val="1"/>
              </a:ext>
            </a:extLst>
          </p:cNvPr>
          <p:cNvSpPr/>
          <p:nvPr userDrawn="1"/>
        </p:nvSpPr>
        <p:spPr>
          <a:xfrm>
            <a:off x="1"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4" name="Text Placeholder 2">
            <a:extLst>
              <a:ext uri="{FF2B5EF4-FFF2-40B4-BE49-F238E27FC236}">
                <a16:creationId xmlns:a16="http://schemas.microsoft.com/office/drawing/2014/main" id="{B8C514D3-F975-3966-7B6C-0D00A6BB498F}"/>
              </a:ext>
            </a:extLst>
          </p:cNvPr>
          <p:cNvSpPr>
            <a:spLocks noGrp="1"/>
          </p:cNvSpPr>
          <p:nvPr>
            <p:ph type="body" sz="quarter" idx="105" hasCustomPrompt="1"/>
          </p:nvPr>
        </p:nvSpPr>
        <p:spPr>
          <a:xfrm>
            <a:off x="9022080"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D03BC727-FE97-92C7-9E33-C07D1F9F127D}"/>
              </a:ext>
            </a:extLst>
          </p:cNvPr>
          <p:cNvSpPr>
            <a:spLocks noGrp="1"/>
          </p:cNvSpPr>
          <p:nvPr>
            <p:ph type="body" sz="quarter" idx="97" hasCustomPrompt="1"/>
          </p:nvPr>
        </p:nvSpPr>
        <p:spPr>
          <a:xfrm>
            <a:off x="9022080"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#4</a:t>
            </a:r>
          </a:p>
        </p:txBody>
      </p:sp>
      <p:sp>
        <p:nvSpPr>
          <p:cNvPr id="5" name="Rectangle 4">
            <a:extLst>
              <a:ext uri="{FF2B5EF4-FFF2-40B4-BE49-F238E27FC236}">
                <a16:creationId xmlns:a16="http://schemas.microsoft.com/office/drawing/2014/main" id="{85D8FCD0-6D72-847C-F9D8-2F5DA8F617FF}"/>
              </a:ext>
              <a:ext uri="{C183D7F6-B498-43B3-948B-1728B52AA6E4}">
                <adec:decorative xmlns:adec="http://schemas.microsoft.com/office/drawing/2017/decorative" val="1"/>
              </a:ext>
            </a:extLst>
          </p:cNvPr>
          <p:cNvSpPr>
            <a:spLocks noChangeAspect="1"/>
          </p:cNvSpPr>
          <p:nvPr userDrawn="1"/>
        </p:nvSpPr>
        <p:spPr>
          <a:xfrm>
            <a:off x="993648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7" name="Picture Placeholder 3">
            <a:extLst>
              <a:ext uri="{FF2B5EF4-FFF2-40B4-BE49-F238E27FC236}">
                <a16:creationId xmlns:a16="http://schemas.microsoft.com/office/drawing/2014/main" id="{75AF4B61-6F55-1426-5DE8-6312654CDA2C}"/>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2" name="Text Placeholder 2">
            <a:extLst>
              <a:ext uri="{FF2B5EF4-FFF2-40B4-BE49-F238E27FC236}">
                <a16:creationId xmlns:a16="http://schemas.microsoft.com/office/drawing/2014/main" id="{50364316-8A26-A4C6-FC0C-237078530CD6}"/>
              </a:ext>
            </a:extLst>
          </p:cNvPr>
          <p:cNvSpPr>
            <a:spLocks noGrp="1"/>
          </p:cNvSpPr>
          <p:nvPr>
            <p:ph type="body" sz="quarter" idx="104" hasCustomPrompt="1"/>
          </p:nvPr>
        </p:nvSpPr>
        <p:spPr>
          <a:xfrm>
            <a:off x="6224262"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3" name="Text Placeholder 1">
            <a:extLst>
              <a:ext uri="{FF2B5EF4-FFF2-40B4-BE49-F238E27FC236}">
                <a16:creationId xmlns:a16="http://schemas.microsoft.com/office/drawing/2014/main" id="{04C7C2B2-F0A8-1CA2-FC2C-4177C9F6B534}"/>
              </a:ext>
            </a:extLst>
          </p:cNvPr>
          <p:cNvSpPr>
            <a:spLocks noGrp="1"/>
          </p:cNvSpPr>
          <p:nvPr>
            <p:ph type="body" sz="quarter" idx="94" hasCustomPrompt="1"/>
          </p:nvPr>
        </p:nvSpPr>
        <p:spPr>
          <a:xfrm>
            <a:off x="6224262"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#3</a:t>
            </a:r>
          </a:p>
        </p:txBody>
      </p:sp>
      <p:sp>
        <p:nvSpPr>
          <p:cNvPr id="6" name="Rectangle 5">
            <a:extLst>
              <a:ext uri="{FF2B5EF4-FFF2-40B4-BE49-F238E27FC236}">
                <a16:creationId xmlns:a16="http://schemas.microsoft.com/office/drawing/2014/main" id="{D9F567B2-D7A0-EBDD-CEAE-254045278426}"/>
              </a:ext>
              <a:ext uri="{C183D7F6-B498-43B3-948B-1728B52AA6E4}">
                <adec:decorative xmlns:adec="http://schemas.microsoft.com/office/drawing/2017/decorative" val="1"/>
              </a:ext>
            </a:extLst>
          </p:cNvPr>
          <p:cNvSpPr>
            <a:spLocks noChangeAspect="1"/>
          </p:cNvSpPr>
          <p:nvPr userDrawn="1"/>
        </p:nvSpPr>
        <p:spPr>
          <a:xfrm>
            <a:off x="7138662"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3" name="Picture Placeholder 3">
            <a:extLst>
              <a:ext uri="{FF2B5EF4-FFF2-40B4-BE49-F238E27FC236}">
                <a16:creationId xmlns:a16="http://schemas.microsoft.com/office/drawing/2014/main" id="{C4975426-B5BB-0839-B19A-B89C78541916}"/>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5822"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6" name="Text Placeholder 2">
            <a:extLst>
              <a:ext uri="{FF2B5EF4-FFF2-40B4-BE49-F238E27FC236}">
                <a16:creationId xmlns:a16="http://schemas.microsoft.com/office/drawing/2014/main" id="{9AE8A8BA-C14F-8E9A-CBC5-9C906855E237}"/>
              </a:ext>
            </a:extLst>
          </p:cNvPr>
          <p:cNvSpPr>
            <a:spLocks noGrp="1"/>
          </p:cNvSpPr>
          <p:nvPr>
            <p:ph type="body" sz="quarter" idx="103" hasCustomPrompt="1"/>
          </p:nvPr>
        </p:nvSpPr>
        <p:spPr>
          <a:xfrm>
            <a:off x="3426484"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1" name="Text Placeholder 1">
            <a:extLst>
              <a:ext uri="{FF2B5EF4-FFF2-40B4-BE49-F238E27FC236}">
                <a16:creationId xmlns:a16="http://schemas.microsoft.com/office/drawing/2014/main" id="{FD100D22-B20B-71D0-57F3-17CDCEC3080A}"/>
              </a:ext>
            </a:extLst>
          </p:cNvPr>
          <p:cNvSpPr>
            <a:spLocks noGrp="1"/>
          </p:cNvSpPr>
          <p:nvPr>
            <p:ph type="body" sz="quarter" idx="91" hasCustomPrompt="1"/>
          </p:nvPr>
        </p:nvSpPr>
        <p:spPr>
          <a:xfrm>
            <a:off x="3426484"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9" name="Rectangle 8">
            <a:extLst>
              <a:ext uri="{FF2B5EF4-FFF2-40B4-BE49-F238E27FC236}">
                <a16:creationId xmlns:a16="http://schemas.microsoft.com/office/drawing/2014/main" id="{2F38ED31-5EC9-61D5-54AC-3EE6EBED0C93}"/>
              </a:ext>
              <a:ext uri="{C183D7F6-B498-43B3-948B-1728B52AA6E4}">
                <adec:decorative xmlns:adec="http://schemas.microsoft.com/office/drawing/2017/decorative" val="1"/>
              </a:ext>
            </a:extLst>
          </p:cNvPr>
          <p:cNvSpPr>
            <a:spLocks noChangeAspect="1"/>
          </p:cNvSpPr>
          <p:nvPr userDrawn="1"/>
        </p:nvSpPr>
        <p:spPr>
          <a:xfrm>
            <a:off x="4340884"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8EBC0FCC-073F-939C-5AC8-E0B3654283FB}"/>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78044"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4" name="Text Placeholder 2">
            <a:extLst>
              <a:ext uri="{FF2B5EF4-FFF2-40B4-BE49-F238E27FC236}">
                <a16:creationId xmlns:a16="http://schemas.microsoft.com/office/drawing/2014/main" id="{E20815F7-D7A3-53EF-6EA9-008C1D733053}"/>
              </a:ext>
            </a:extLst>
          </p:cNvPr>
          <p:cNvSpPr>
            <a:spLocks noGrp="1"/>
          </p:cNvSpPr>
          <p:nvPr>
            <p:ph type="body" sz="quarter" idx="12" hasCustomPrompt="1"/>
          </p:nvPr>
        </p:nvSpPr>
        <p:spPr>
          <a:xfrm>
            <a:off x="628725"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15" name="Text Placeholder 1">
            <a:extLst>
              <a:ext uri="{FF2B5EF4-FFF2-40B4-BE49-F238E27FC236}">
                <a16:creationId xmlns:a16="http://schemas.microsoft.com/office/drawing/2014/main" id="{87536653-9DF0-6C01-ADE7-D92BBC2FF7D1}"/>
              </a:ext>
            </a:extLst>
          </p:cNvPr>
          <p:cNvSpPr>
            <a:spLocks noGrp="1"/>
          </p:cNvSpPr>
          <p:nvPr>
            <p:ph type="body" sz="quarter" idx="89" hasCustomPrompt="1"/>
          </p:nvPr>
        </p:nvSpPr>
        <p:spPr>
          <a:xfrm>
            <a:off x="628725"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#1</a:t>
            </a:r>
          </a:p>
        </p:txBody>
      </p:sp>
      <p:sp>
        <p:nvSpPr>
          <p:cNvPr id="10" name="Rectangle 9">
            <a:extLst>
              <a:ext uri="{FF2B5EF4-FFF2-40B4-BE49-F238E27FC236}">
                <a16:creationId xmlns:a16="http://schemas.microsoft.com/office/drawing/2014/main" id="{74A1941E-972C-B5F9-015D-B677104CA82E}"/>
              </a:ext>
              <a:ext uri="{C183D7F6-B498-43B3-948B-1728B52AA6E4}">
                <adec:decorative xmlns:adec="http://schemas.microsoft.com/office/drawing/2017/decorative" val="1"/>
              </a:ext>
            </a:extLst>
          </p:cNvPr>
          <p:cNvSpPr>
            <a:spLocks noChangeAspect="1"/>
          </p:cNvSpPr>
          <p:nvPr userDrawn="1"/>
        </p:nvSpPr>
        <p:spPr>
          <a:xfrm>
            <a:off x="1543125"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5593796-0E5A-0202-DCCE-AE07F93F85A9}"/>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80285"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ctr">
              <a:defRPr>
                <a:solidFill>
                  <a:schemeClr val="bg2"/>
                </a:solidFill>
              </a:defRPr>
            </a:lvl1pPr>
          </a:lstStyle>
          <a:p>
            <a:r>
              <a:rPr lang="en-US">
                <a:solidFill>
                  <a:schemeClr val="bg2"/>
                </a:solidFill>
              </a:rPr>
              <a:t>Content Slide Title – 4 Up Centered with Icons</a:t>
            </a:r>
          </a:p>
        </p:txBody>
      </p:sp>
      <p:sp>
        <p:nvSpPr>
          <p:cNvPr id="7" name="Text Placeholder 15">
            <a:extLst>
              <a:ext uri="{FF2B5EF4-FFF2-40B4-BE49-F238E27FC236}">
                <a16:creationId xmlns:a16="http://schemas.microsoft.com/office/drawing/2014/main" id="{CEC6108C-C511-74E1-1EB6-3BE1BD03664C}"/>
              </a:ext>
            </a:extLst>
          </p:cNvPr>
          <p:cNvSpPr>
            <a:spLocks noGrp="1"/>
          </p:cNvSpPr>
          <p:nvPr>
            <p:ph type="body" sz="quarter" idx="90" hasCustomPrompt="1"/>
          </p:nvPr>
        </p:nvSpPr>
        <p:spPr>
          <a:xfrm>
            <a:off x="609600" y="699590"/>
            <a:ext cx="109757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7683469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CapTech Blue)">
    <p:bg>
      <p:bgRef idx="1001">
        <a:schemeClr val="bg2"/>
      </p:bgRef>
    </p:bg>
    <p:spTree>
      <p:nvGrpSpPr>
        <p:cNvPr id="1" name=""/>
        <p:cNvGrpSpPr/>
        <p:nvPr/>
      </p:nvGrpSpPr>
      <p:grpSpPr>
        <a:xfrm>
          <a:off x="0" y="0"/>
          <a:ext cx="0" cy="0"/>
          <a:chOff x="0" y="0"/>
          <a:chExt cx="0" cy="0"/>
        </a:xfrm>
      </p:grpSpPr>
      <p:sp>
        <p:nvSpPr>
          <p:cNvPr id="2" name="Copyright">
            <a:extLst>
              <a:ext uri="{FF2B5EF4-FFF2-40B4-BE49-F238E27FC236}">
                <a16:creationId xmlns:a16="http://schemas.microsoft.com/office/drawing/2014/main" id="{967B28C2-6DD7-DB4F-1762-04979A77612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26" name="Text Placeholder 2">
            <a:extLst>
              <a:ext uri="{FF2B5EF4-FFF2-40B4-BE49-F238E27FC236}">
                <a16:creationId xmlns:a16="http://schemas.microsoft.com/office/drawing/2014/main" id="{18FD6DEC-B101-52F6-57AE-AB776185BE43}"/>
              </a:ext>
            </a:extLst>
          </p:cNvPr>
          <p:cNvSpPr>
            <a:spLocks noGrp="1"/>
          </p:cNvSpPr>
          <p:nvPr>
            <p:ph type="body" sz="quarter" idx="100" hasCustomPrompt="1"/>
          </p:nvPr>
        </p:nvSpPr>
        <p:spPr>
          <a:xfrm>
            <a:off x="9022083"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8" name="Text Placeholder 1">
            <a:extLst>
              <a:ext uri="{FF2B5EF4-FFF2-40B4-BE49-F238E27FC236}">
                <a16:creationId xmlns:a16="http://schemas.microsoft.com/office/drawing/2014/main" id="{37DBCD02-B537-B007-83ED-77C23D5DC837}"/>
              </a:ext>
            </a:extLst>
          </p:cNvPr>
          <p:cNvSpPr>
            <a:spLocks noGrp="1"/>
          </p:cNvSpPr>
          <p:nvPr>
            <p:ph type="body" sz="quarter" idx="101" hasCustomPrompt="1"/>
          </p:nvPr>
        </p:nvSpPr>
        <p:spPr>
          <a:xfrm>
            <a:off x="9022083"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#4</a:t>
            </a:r>
          </a:p>
        </p:txBody>
      </p:sp>
      <p:sp>
        <p:nvSpPr>
          <p:cNvPr id="24" name="Rectangle 23">
            <a:extLst>
              <a:ext uri="{FF2B5EF4-FFF2-40B4-BE49-F238E27FC236}">
                <a16:creationId xmlns:a16="http://schemas.microsoft.com/office/drawing/2014/main" id="{0600D183-A6A2-6CE9-DD13-1C9812004DBF}"/>
              </a:ext>
              <a:ext uri="{C183D7F6-B498-43B3-948B-1728B52AA6E4}">
                <adec:decorative xmlns:adec="http://schemas.microsoft.com/office/drawing/2017/decorative" val="1"/>
              </a:ext>
            </a:extLst>
          </p:cNvPr>
          <p:cNvSpPr>
            <a:spLocks noChangeAspect="1"/>
          </p:cNvSpPr>
          <p:nvPr userDrawn="1"/>
        </p:nvSpPr>
        <p:spPr>
          <a:xfrm>
            <a:off x="993648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 name="Picture Placeholder 3">
            <a:extLst>
              <a:ext uri="{FF2B5EF4-FFF2-40B4-BE49-F238E27FC236}">
                <a16:creationId xmlns:a16="http://schemas.microsoft.com/office/drawing/2014/main" id="{2926F159-F921-7609-AFB9-9DB6964E0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9BB61F87-4199-3FA6-DE3C-66947A0F29A7}"/>
              </a:ext>
            </a:extLst>
          </p:cNvPr>
          <p:cNvSpPr>
            <a:spLocks noGrp="1"/>
          </p:cNvSpPr>
          <p:nvPr>
            <p:ph type="body" sz="quarter" idx="97" hasCustomPrompt="1"/>
          </p:nvPr>
        </p:nvSpPr>
        <p:spPr>
          <a:xfrm>
            <a:off x="6217921"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5" name="Text Placeholder 1">
            <a:extLst>
              <a:ext uri="{FF2B5EF4-FFF2-40B4-BE49-F238E27FC236}">
                <a16:creationId xmlns:a16="http://schemas.microsoft.com/office/drawing/2014/main" id="{51D28030-09B8-75B1-7882-31066D8F5191}"/>
              </a:ext>
            </a:extLst>
          </p:cNvPr>
          <p:cNvSpPr>
            <a:spLocks noGrp="1"/>
          </p:cNvSpPr>
          <p:nvPr>
            <p:ph type="body" sz="quarter" idx="98" hasCustomPrompt="1"/>
          </p:nvPr>
        </p:nvSpPr>
        <p:spPr>
          <a:xfrm>
            <a:off x="6217921"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#3</a:t>
            </a:r>
          </a:p>
        </p:txBody>
      </p:sp>
      <p:sp>
        <p:nvSpPr>
          <p:cNvPr id="19" name="Rectangle 18">
            <a:extLst>
              <a:ext uri="{FF2B5EF4-FFF2-40B4-BE49-F238E27FC236}">
                <a16:creationId xmlns:a16="http://schemas.microsoft.com/office/drawing/2014/main" id="{CEACD5BC-BAB0-7EE0-EA2B-19053B2FC1D1}"/>
              </a:ext>
              <a:ext uri="{C183D7F6-B498-43B3-948B-1728B52AA6E4}">
                <adec:decorative xmlns:adec="http://schemas.microsoft.com/office/drawing/2017/decorative" val="1"/>
              </a:ext>
            </a:extLst>
          </p:cNvPr>
          <p:cNvSpPr>
            <a:spLocks noChangeAspect="1"/>
          </p:cNvSpPr>
          <p:nvPr userDrawn="1"/>
        </p:nvSpPr>
        <p:spPr>
          <a:xfrm>
            <a:off x="7132321"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C25CA641-8A0A-C742-13D1-DADCA6731A7F}"/>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69481"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6" name="Text Placeholder 2">
            <a:extLst>
              <a:ext uri="{FF2B5EF4-FFF2-40B4-BE49-F238E27FC236}">
                <a16:creationId xmlns:a16="http://schemas.microsoft.com/office/drawing/2014/main" id="{39926D36-1890-E9FD-71FF-5B7AB94215E0}"/>
              </a:ext>
            </a:extLst>
          </p:cNvPr>
          <p:cNvSpPr>
            <a:spLocks noGrp="1"/>
          </p:cNvSpPr>
          <p:nvPr>
            <p:ph type="body" sz="quarter" idx="94" hasCustomPrompt="1"/>
          </p:nvPr>
        </p:nvSpPr>
        <p:spPr>
          <a:xfrm>
            <a:off x="3413759"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9" name="Text Placeholder 1">
            <a:extLst>
              <a:ext uri="{FF2B5EF4-FFF2-40B4-BE49-F238E27FC236}">
                <a16:creationId xmlns:a16="http://schemas.microsoft.com/office/drawing/2014/main" id="{5C88B2C3-A0D3-A884-E286-622D8D016929}"/>
              </a:ext>
            </a:extLst>
          </p:cNvPr>
          <p:cNvSpPr>
            <a:spLocks noGrp="1"/>
          </p:cNvSpPr>
          <p:nvPr>
            <p:ph type="body" sz="quarter" idx="95" hasCustomPrompt="1"/>
          </p:nvPr>
        </p:nvSpPr>
        <p:spPr>
          <a:xfrm>
            <a:off x="341375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#2</a:t>
            </a:r>
          </a:p>
        </p:txBody>
      </p:sp>
      <p:sp>
        <p:nvSpPr>
          <p:cNvPr id="15" name="Rectangle 14">
            <a:extLst>
              <a:ext uri="{FF2B5EF4-FFF2-40B4-BE49-F238E27FC236}">
                <a16:creationId xmlns:a16="http://schemas.microsoft.com/office/drawing/2014/main" id="{CC831D9E-3778-9EFB-4C0E-A710CE4B5A36}"/>
              </a:ext>
              <a:ext uri="{C183D7F6-B498-43B3-948B-1728B52AA6E4}">
                <adec:decorative xmlns:adec="http://schemas.microsoft.com/office/drawing/2017/decorative" val="1"/>
              </a:ext>
            </a:extLst>
          </p:cNvPr>
          <p:cNvSpPr>
            <a:spLocks noChangeAspect="1"/>
          </p:cNvSpPr>
          <p:nvPr userDrawn="1"/>
        </p:nvSpPr>
        <p:spPr>
          <a:xfrm>
            <a:off x="432815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735B4253-F0DE-5AD7-90FC-6E7744B67D08}"/>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6531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79C5ED8-CFED-FC85-8D78-8024BC69A773}"/>
              </a:ext>
            </a:extLst>
          </p:cNvPr>
          <p:cNvSpPr>
            <a:spLocks noGrp="1"/>
          </p:cNvSpPr>
          <p:nvPr>
            <p:ph type="body" sz="quarter" idx="91" hasCustomPrompt="1"/>
          </p:nvPr>
        </p:nvSpPr>
        <p:spPr>
          <a:xfrm>
            <a:off x="609599" y="3961164"/>
            <a:ext cx="2560320" cy="2211036"/>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4" name="Text Placeholder 1">
            <a:extLst>
              <a:ext uri="{FF2B5EF4-FFF2-40B4-BE49-F238E27FC236}">
                <a16:creationId xmlns:a16="http://schemas.microsoft.com/office/drawing/2014/main" id="{4B262BDE-8FCA-E180-7AE3-3865B74D848E}"/>
              </a:ext>
            </a:extLst>
          </p:cNvPr>
          <p:cNvSpPr>
            <a:spLocks noGrp="1"/>
          </p:cNvSpPr>
          <p:nvPr>
            <p:ph type="body" sz="quarter" idx="92" hasCustomPrompt="1"/>
          </p:nvPr>
        </p:nvSpPr>
        <p:spPr>
          <a:xfrm>
            <a:off x="60959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11" name="Rectangle 10">
            <a:extLst>
              <a:ext uri="{FF2B5EF4-FFF2-40B4-BE49-F238E27FC236}">
                <a16:creationId xmlns:a16="http://schemas.microsoft.com/office/drawing/2014/main" id="{6822FF7E-39B5-BF0A-721D-77788C5D8B07}"/>
              </a:ext>
              <a:ext uri="{C183D7F6-B498-43B3-948B-1728B52AA6E4}">
                <adec:decorative xmlns:adec="http://schemas.microsoft.com/office/drawing/2017/decorative" val="1"/>
              </a:ext>
            </a:extLst>
          </p:cNvPr>
          <p:cNvSpPr>
            <a:spLocks noChangeAspect="1"/>
          </p:cNvSpPr>
          <p:nvPr userDrawn="1"/>
        </p:nvSpPr>
        <p:spPr>
          <a:xfrm>
            <a:off x="152399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BE52BBA6-1C76-0BC5-3CEE-AF258734C450}"/>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6115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4 Up Centered with Icons</a:t>
            </a:r>
          </a:p>
        </p:txBody>
      </p:sp>
      <p:sp>
        <p:nvSpPr>
          <p:cNvPr id="10" name="Text Placeholder 15">
            <a:extLst>
              <a:ext uri="{FF2B5EF4-FFF2-40B4-BE49-F238E27FC236}">
                <a16:creationId xmlns:a16="http://schemas.microsoft.com/office/drawing/2014/main" id="{2129DF30-158C-38DC-FEEF-5B6642B16B65}"/>
              </a:ext>
            </a:extLst>
          </p:cNvPr>
          <p:cNvSpPr>
            <a:spLocks noGrp="1"/>
          </p:cNvSpPr>
          <p:nvPr>
            <p:ph type="body" sz="quarter" idx="103" hasCustomPrompt="1"/>
          </p:nvPr>
        </p:nvSpPr>
        <p:spPr>
          <a:xfrm>
            <a:off x="609600" y="699590"/>
            <a:ext cx="10975700" cy="283464"/>
          </a:xfrm>
        </p:spPr>
        <p:txBody>
          <a:bodyPr/>
          <a:lstStyle>
            <a:lvl1pPr marL="0" indent="0" algn="ctr">
              <a:buNone/>
              <a:defRPr sz="1000" b="1" i="0" kern="1200" cap="all" spc="150" baseline="0">
                <a:solidFill>
                  <a:schemeClr val="tx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7731493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Content – 4 Up Left with Icons (Whit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A5C01E-F6C4-F6A6-85D2-2D74A7121A6E}"/>
              </a:ext>
              <a:ext uri="{C183D7F6-B498-43B3-948B-1728B52AA6E4}">
                <adec:decorative xmlns:adec="http://schemas.microsoft.com/office/drawing/2017/decorative" val="1"/>
              </a:ext>
            </a:extLst>
          </p:cNvPr>
          <p:cNvSpPr/>
          <p:nvPr userDrawn="1"/>
        </p:nvSpPr>
        <p:spPr>
          <a:xfrm>
            <a:off x="-1"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189359"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189359"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#4</a:t>
            </a:r>
          </a:p>
        </p:txBody>
      </p:sp>
      <p:sp>
        <p:nvSpPr>
          <p:cNvPr id="13" name="Rectangle 12">
            <a:extLst>
              <a:ext uri="{FF2B5EF4-FFF2-40B4-BE49-F238E27FC236}">
                <a16:creationId xmlns:a16="http://schemas.microsoft.com/office/drawing/2014/main" id="{05F5B573-C1E1-EAF8-0574-AE5F68BEDBCF}"/>
              </a:ext>
              <a:ext uri="{C183D7F6-B498-43B3-948B-1728B52AA6E4}">
                <adec:decorative xmlns:adec="http://schemas.microsoft.com/office/drawing/2017/decorative" val="1"/>
              </a:ext>
            </a:extLst>
          </p:cNvPr>
          <p:cNvSpPr/>
          <p:nvPr userDrawn="1"/>
        </p:nvSpPr>
        <p:spPr>
          <a:xfrm>
            <a:off x="9189359"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12E8C66-333C-65A3-B01F-C52A75A42493}"/>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9326519"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346148"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346148"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#3</a:t>
            </a:r>
          </a:p>
        </p:txBody>
      </p:sp>
      <p:sp>
        <p:nvSpPr>
          <p:cNvPr id="11" name="Rectangle 10">
            <a:extLst>
              <a:ext uri="{FF2B5EF4-FFF2-40B4-BE49-F238E27FC236}">
                <a16:creationId xmlns:a16="http://schemas.microsoft.com/office/drawing/2014/main" id="{73DF5103-A09E-3E55-105E-DBC1D8D60852}"/>
              </a:ext>
              <a:ext uri="{C183D7F6-B498-43B3-948B-1728B52AA6E4}">
                <adec:decorative xmlns:adec="http://schemas.microsoft.com/office/drawing/2017/decorative" val="1"/>
              </a:ext>
            </a:extLst>
          </p:cNvPr>
          <p:cNvSpPr/>
          <p:nvPr userDrawn="1"/>
        </p:nvSpPr>
        <p:spPr>
          <a:xfrm>
            <a:off x="6346148"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0245E4E8-6728-D8F0-1B3C-58F39F610B96}"/>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6483308"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487417"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487417"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487417"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2457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6"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6"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6"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7280"/>
            <a:ext cx="10972799" cy="430887"/>
          </a:xfrm>
          <a:prstGeom prst="rect">
            <a:avLst/>
          </a:prstGeom>
        </p:spPr>
        <p:txBody>
          <a:bodyPr vert="horz" lIns="0" tIns="0" rIns="0" bIns="0" rtlCol="0" anchor="t" anchorCtr="0">
            <a:noAutofit/>
          </a:bodyPr>
          <a:lstStyle>
            <a:lvl1pPr algn="l">
              <a:spcAft>
                <a:spcPts val="0"/>
              </a:spcAft>
              <a:defRPr baseline="0">
                <a:solidFill>
                  <a:schemeClr val="bg2"/>
                </a:solidFill>
              </a:defRPr>
            </a:lvl1pPr>
          </a:lstStyle>
          <a:p>
            <a:r>
              <a:rPr lang="en-US"/>
              <a:t>Content Slide Title – 4 Up Left with Icons</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600" y="685800"/>
            <a:ext cx="7273969"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111551183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Content – 4 Up Progression">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01648A-ED65-28A2-7A52-78EFBE8A195F}"/>
              </a:ext>
              <a:ext uri="{C183D7F6-B498-43B3-948B-1728B52AA6E4}">
                <adec:decorative xmlns:adec="http://schemas.microsoft.com/office/drawing/2017/decorative" val="1"/>
              </a:ext>
            </a:extLst>
          </p:cNvPr>
          <p:cNvSpPr/>
          <p:nvPr userDrawn="1"/>
        </p:nvSpPr>
        <p:spPr>
          <a:xfrm flipV="1">
            <a:off x="0" y="2547257"/>
            <a:ext cx="12191999" cy="431074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35" name="Logo">
            <a:extLst>
              <a:ext uri="{FF2B5EF4-FFF2-40B4-BE49-F238E27FC236}">
                <a16:creationId xmlns:a16="http://schemas.microsoft.com/office/drawing/2014/main" id="{E2F35DCA-42D6-772F-C85A-8F01E921F258}"/>
              </a:ext>
              <a:ext uri="{C183D7F6-B498-43B3-948B-1728B52AA6E4}">
                <adec:decorative xmlns:adec="http://schemas.microsoft.com/office/drawing/2017/decorative" val="1"/>
              </a:ext>
            </a:extLst>
          </p:cNvPr>
          <p:cNvPicPr>
            <a:picLocks noChangeAspect="1"/>
          </p:cNvPicPr>
          <p:nvPr userDrawn="1"/>
        </p:nvPicPr>
        <p:blipFill>
          <a:blip r:embed="rId2">
            <a:duotone>
              <a:srgbClr val="F5F5F6">
                <a:shade val="45000"/>
                <a:satMod val="135000"/>
              </a:srgbClr>
              <a:prstClr val="white"/>
            </a:duotone>
            <a:alphaModFix amt="66000"/>
          </a:blip>
          <a:srcRect/>
          <a:stretch/>
        </p:blipFill>
        <p:spPr>
          <a:xfrm>
            <a:off x="10693685" y="6392510"/>
            <a:ext cx="888715" cy="215445"/>
          </a:xfrm>
          <a:prstGeom prst="rect">
            <a:avLst/>
          </a:prstGeom>
        </p:spPr>
      </p:pic>
      <p:sp>
        <p:nvSpPr>
          <p:cNvPr id="38" name="Copyright">
            <a:extLst>
              <a:ext uri="{FF2B5EF4-FFF2-40B4-BE49-F238E27FC236}">
                <a16:creationId xmlns:a16="http://schemas.microsoft.com/office/drawing/2014/main" id="{00177735-397A-C503-5BC3-650192FFDC19}"/>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291038" y="4642725"/>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291117" y="4082553"/>
            <a:ext cx="2304202" cy="413871"/>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#4</a:t>
            </a:r>
          </a:p>
        </p:txBody>
      </p:sp>
      <p:sp>
        <p:nvSpPr>
          <p:cNvPr id="39" name="Rectangle 38">
            <a:extLst>
              <a:ext uri="{FF2B5EF4-FFF2-40B4-BE49-F238E27FC236}">
                <a16:creationId xmlns:a16="http://schemas.microsoft.com/office/drawing/2014/main" id="{CB9927F1-718C-EE26-1C40-10FB9C938FD0}"/>
              </a:ext>
              <a:ext uri="{C183D7F6-B498-43B3-948B-1728B52AA6E4}">
                <adec:decorative xmlns:adec="http://schemas.microsoft.com/office/drawing/2017/decorative" val="1"/>
              </a:ext>
            </a:extLst>
          </p:cNvPr>
          <p:cNvSpPr/>
          <p:nvPr userDrawn="1"/>
        </p:nvSpPr>
        <p:spPr>
          <a:xfrm>
            <a:off x="9291039"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1" name="Picture Placeholder 3">
            <a:extLst>
              <a:ext uri="{FF2B5EF4-FFF2-40B4-BE49-F238E27FC236}">
                <a16:creationId xmlns:a16="http://schemas.microsoft.com/office/drawing/2014/main" id="{5380F07C-4373-B783-A833-5106EA70942F}"/>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9428199"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23" name="Straight Arrow Connector 22">
            <a:extLst>
              <a:ext uri="{FF2B5EF4-FFF2-40B4-BE49-F238E27FC236}">
                <a16:creationId xmlns:a16="http://schemas.microsoft.com/office/drawing/2014/main" id="{490A6E14-EF63-D6CE-40BF-6548D5A8E30A}"/>
              </a:ext>
              <a:ext uri="{C183D7F6-B498-43B3-948B-1728B52AA6E4}">
                <adec:decorative xmlns:adec="http://schemas.microsoft.com/office/drawing/2017/decorative" val="1"/>
              </a:ext>
            </a:extLst>
          </p:cNvPr>
          <p:cNvCxnSpPr>
            <a:cxnSpLocks/>
          </p:cNvCxnSpPr>
          <p:nvPr userDrawn="1"/>
        </p:nvCxnSpPr>
        <p:spPr>
          <a:xfrm>
            <a:off x="7447402"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403588"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402012"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#3</a:t>
            </a:r>
          </a:p>
        </p:txBody>
      </p:sp>
      <p:sp>
        <p:nvSpPr>
          <p:cNvPr id="33" name="Rectangle 32">
            <a:extLst>
              <a:ext uri="{FF2B5EF4-FFF2-40B4-BE49-F238E27FC236}">
                <a16:creationId xmlns:a16="http://schemas.microsoft.com/office/drawing/2014/main" id="{9CF39F02-A2C6-4992-7E85-2E48C712B287}"/>
              </a:ext>
              <a:ext uri="{C183D7F6-B498-43B3-948B-1728B52AA6E4}">
                <adec:decorative xmlns:adec="http://schemas.microsoft.com/office/drawing/2017/decorative" val="1"/>
              </a:ext>
            </a:extLst>
          </p:cNvPr>
          <p:cNvSpPr/>
          <p:nvPr userDrawn="1"/>
        </p:nvSpPr>
        <p:spPr>
          <a:xfrm>
            <a:off x="636811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9E9786D6-AD1A-2705-82C5-1EA9D68985E1}"/>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50527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8" name="Straight Arrow Connector 17">
            <a:extLst>
              <a:ext uri="{FF2B5EF4-FFF2-40B4-BE49-F238E27FC236}">
                <a16:creationId xmlns:a16="http://schemas.microsoft.com/office/drawing/2014/main" id="{9F55E96E-3216-B9B0-2A08-161E309EE737}"/>
              </a:ext>
              <a:ext uri="{C183D7F6-B498-43B3-948B-1728B52AA6E4}">
                <adec:decorative xmlns:adec="http://schemas.microsoft.com/office/drawing/2017/decorative" val="1"/>
              </a:ext>
            </a:extLst>
          </p:cNvPr>
          <p:cNvCxnSpPr>
            <a:cxnSpLocks/>
          </p:cNvCxnSpPr>
          <p:nvPr userDrawn="1"/>
        </p:nvCxnSpPr>
        <p:spPr>
          <a:xfrm>
            <a:off x="4572000"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516137"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514561"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510964"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48124"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6" name="Straight Arrow Connector 15">
            <a:extLst>
              <a:ext uri="{FF2B5EF4-FFF2-40B4-BE49-F238E27FC236}">
                <a16:creationId xmlns:a16="http://schemas.microsoft.com/office/drawing/2014/main" id="{C916DFF5-E7FB-74F8-23F1-A1F3110E5BE8}"/>
              </a:ext>
              <a:ext uri="{C183D7F6-B498-43B3-948B-1728B52AA6E4}">
                <adec:decorative xmlns:adec="http://schemas.microsoft.com/office/drawing/2017/decorative" val="1"/>
              </a:ext>
            </a:extLst>
          </p:cNvPr>
          <p:cNvCxnSpPr>
            <a:cxnSpLocks/>
          </p:cNvCxnSpPr>
          <p:nvPr userDrawn="1"/>
        </p:nvCxnSpPr>
        <p:spPr>
          <a:xfrm>
            <a:off x="1685581"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7"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2" name="Text Placeholder 26">
            <a:extLst>
              <a:ext uri="{FF2B5EF4-FFF2-40B4-BE49-F238E27FC236}">
                <a16:creationId xmlns:a16="http://schemas.microsoft.com/office/drawing/2014/main" id="{1BF53592-A9C5-95AD-5E51-892B6B91636E}"/>
              </a:ext>
            </a:extLst>
          </p:cNvPr>
          <p:cNvSpPr>
            <a:spLocks noGrp="1"/>
          </p:cNvSpPr>
          <p:nvPr>
            <p:ph type="body" sz="quarter" idx="70" hasCustomPrompt="1"/>
          </p:nvPr>
        </p:nvSpPr>
        <p:spPr>
          <a:xfrm>
            <a:off x="609600" y="1305940"/>
            <a:ext cx="10972800" cy="878005"/>
          </a:xfrm>
        </p:spPr>
        <p:txBody>
          <a:bodyPr/>
          <a:lstStyle>
            <a:lvl1pPr marL="0" indent="0" algn="l">
              <a:lnSpc>
                <a:spcPct val="120000"/>
              </a:lnSpc>
              <a:spcAft>
                <a:spcPts val="0"/>
              </a:spcAft>
              <a:buNone/>
              <a:defRPr sz="1600" baseline="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3" name="Title Placeholder 3">
            <a:extLst>
              <a:ext uri="{FF2B5EF4-FFF2-40B4-BE49-F238E27FC236}">
                <a16:creationId xmlns:a16="http://schemas.microsoft.com/office/drawing/2014/main" id="{59B79799-ABC7-A726-E204-B3ACB02168C3}"/>
              </a:ext>
            </a:extLst>
          </p:cNvPr>
          <p:cNvSpPr>
            <a:spLocks noGrp="1"/>
          </p:cNvSpPr>
          <p:nvPr>
            <p:ph type="title" hasCustomPrompt="1"/>
          </p:nvPr>
        </p:nvSpPr>
        <p:spPr>
          <a:xfrm>
            <a:off x="609600" y="684229"/>
            <a:ext cx="10961016" cy="430887"/>
          </a:xfrm>
          <a:prstGeom prst="rect">
            <a:avLst/>
          </a:prstGeom>
        </p:spPr>
        <p:txBody>
          <a:bodyPr vert="horz" lIns="0" tIns="0" rIns="0" bIns="0" rtlCol="0" anchor="t" anchorCtr="0">
            <a:noAutofit/>
          </a:bodyPr>
          <a:lstStyle>
            <a:lvl1pPr>
              <a:defRPr>
                <a:solidFill>
                  <a:schemeClr val="bg2"/>
                </a:solidFill>
              </a:defRPr>
            </a:lvl1pPr>
          </a:lstStyle>
          <a:p>
            <a:r>
              <a:rPr lang="en-US"/>
              <a:t>Content Slide Title – 4 Up Progression</a:t>
            </a:r>
          </a:p>
        </p:txBody>
      </p:sp>
    </p:spTree>
    <p:extLst>
      <p:ext uri="{BB962C8B-B14F-4D97-AF65-F5344CB8AC3E}">
        <p14:creationId xmlns:p14="http://schemas.microsoft.com/office/powerpoint/2010/main" val="287293892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Content – Timeline with 4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5">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10" name="Text Placeholder 1">
            <a:extLst>
              <a:ext uri="{FF2B5EF4-FFF2-40B4-BE49-F238E27FC236}">
                <a16:creationId xmlns:a16="http://schemas.microsoft.com/office/drawing/2014/main" id="{3B7BF177-FE1E-967D-47EF-98FCB44D1CDA}"/>
              </a:ext>
            </a:extLst>
          </p:cNvPr>
          <p:cNvSpPr>
            <a:spLocks noGrp="1"/>
          </p:cNvSpPr>
          <p:nvPr>
            <p:ph type="body" sz="quarter" idx="118" hasCustomPrompt="1"/>
          </p:nvPr>
        </p:nvSpPr>
        <p:spPr>
          <a:xfrm>
            <a:off x="6955571" y="5583466"/>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5" name="Text Placeholder 27">
            <a:extLst>
              <a:ext uri="{FF2B5EF4-FFF2-40B4-BE49-F238E27FC236}">
                <a16:creationId xmlns:a16="http://schemas.microsoft.com/office/drawing/2014/main" id="{243CF229-766F-EDCF-FB4D-CB33A400A2F1}"/>
              </a:ext>
            </a:extLst>
          </p:cNvPr>
          <p:cNvSpPr>
            <a:spLocks noGrp="1"/>
          </p:cNvSpPr>
          <p:nvPr>
            <p:ph type="body" sz="quarter" idx="54" hasCustomPrompt="1"/>
          </p:nvPr>
        </p:nvSpPr>
        <p:spPr>
          <a:xfrm>
            <a:off x="6955571" y="5310843"/>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 name="Rectangle 1">
            <a:extLst>
              <a:ext uri="{FF2B5EF4-FFF2-40B4-BE49-F238E27FC236}">
                <a16:creationId xmlns:a16="http://schemas.microsoft.com/office/drawing/2014/main" id="{778DE561-CA08-12E9-84C4-C2D0AC3183D8}"/>
              </a:ext>
              <a:ext uri="{C183D7F6-B498-43B3-948B-1728B52AA6E4}">
                <adec:decorative xmlns:adec="http://schemas.microsoft.com/office/drawing/2017/decorative" val="1"/>
              </a:ext>
            </a:extLst>
          </p:cNvPr>
          <p:cNvSpPr>
            <a:spLocks noChangeAspect="1"/>
          </p:cNvSpPr>
          <p:nvPr userDrawn="1"/>
        </p:nvSpPr>
        <p:spPr>
          <a:xfrm>
            <a:off x="5676157" y="531084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 name="Picture Placeholder 3">
            <a:extLst>
              <a:ext uri="{FF2B5EF4-FFF2-40B4-BE49-F238E27FC236}">
                <a16:creationId xmlns:a16="http://schemas.microsoft.com/office/drawing/2014/main" id="{F2E82C8C-C099-E68B-8A66-ED8B5C321D97}"/>
              </a:ext>
              <a:ext uri="{C183D7F6-B498-43B3-948B-1728B52AA6E4}">
                <adec:decorative xmlns:adec="http://schemas.microsoft.com/office/drawing/2017/decorative" val="1"/>
              </a:ext>
            </a:extLst>
          </p:cNvPr>
          <p:cNvSpPr>
            <a:spLocks noGrp="1" noChangeAspect="1"/>
          </p:cNvSpPr>
          <p:nvPr>
            <p:ph type="pic" sz="quarter" idx="52" hasCustomPrompt="1"/>
          </p:nvPr>
        </p:nvSpPr>
        <p:spPr>
          <a:xfrm>
            <a:off x="5813317" y="544800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2656F272-5E56-5A29-3791-DAB6C1B09DAE}"/>
              </a:ext>
            </a:extLst>
          </p:cNvPr>
          <p:cNvSpPr>
            <a:spLocks noGrp="1"/>
          </p:cNvSpPr>
          <p:nvPr>
            <p:ph type="body" sz="quarter" idx="117" hasCustomPrompt="1"/>
          </p:nvPr>
        </p:nvSpPr>
        <p:spPr>
          <a:xfrm>
            <a:off x="6955571" y="443980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955571" y="4167179"/>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676157" y="416717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813317" y="4304339"/>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 name="Text Placeholder 1">
            <a:extLst>
              <a:ext uri="{FF2B5EF4-FFF2-40B4-BE49-F238E27FC236}">
                <a16:creationId xmlns:a16="http://schemas.microsoft.com/office/drawing/2014/main" id="{3F557274-DE77-36C0-7BF9-CCFF7F3B873B}"/>
              </a:ext>
            </a:extLst>
          </p:cNvPr>
          <p:cNvSpPr>
            <a:spLocks noGrp="1"/>
          </p:cNvSpPr>
          <p:nvPr>
            <p:ph type="body" sz="quarter" idx="116" hasCustomPrompt="1"/>
          </p:nvPr>
        </p:nvSpPr>
        <p:spPr>
          <a:xfrm>
            <a:off x="6955571" y="3294435"/>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955571" y="3023515"/>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676157" y="302351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813317" y="316067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6" name="Text Placeholder 1">
            <a:extLst>
              <a:ext uri="{FF2B5EF4-FFF2-40B4-BE49-F238E27FC236}">
                <a16:creationId xmlns:a16="http://schemas.microsoft.com/office/drawing/2014/main" id="{86B910A8-E611-5D84-4453-D8D138030BC5}"/>
              </a:ext>
            </a:extLst>
          </p:cNvPr>
          <p:cNvSpPr>
            <a:spLocks noGrp="1"/>
          </p:cNvSpPr>
          <p:nvPr>
            <p:ph type="body" sz="quarter" idx="115" hasCustomPrompt="1"/>
          </p:nvPr>
        </p:nvSpPr>
        <p:spPr>
          <a:xfrm>
            <a:off x="6955571" y="215005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955571" y="1879852"/>
            <a:ext cx="462245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67615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1331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676157" y="685800"/>
            <a:ext cx="5906243" cy="795454"/>
          </a:xfrm>
          <a:prstGeom prst="rect">
            <a:avLst/>
          </a:prstGeom>
        </p:spPr>
        <p:txBody>
          <a:bodyPr vert="horz" lIns="0" tIns="0" rIns="0" bIns="0" rtlCol="0" anchor="b" anchorCtr="0">
            <a:noAutofit/>
          </a:bodyPr>
          <a:lstStyle>
            <a:lvl1pPr algn="l">
              <a:defRPr>
                <a:solidFill>
                  <a:schemeClr val="bg2"/>
                </a:solidFill>
              </a:defRPr>
            </a:lvl1pPr>
          </a:lstStyle>
          <a:p>
            <a:r>
              <a:rPr lang="en-US"/>
              <a:t>Content Slide Title –</a:t>
            </a:r>
            <a:br>
              <a:rPr lang="en-US"/>
            </a:br>
            <a:r>
              <a:rPr lang="en-US"/>
              <a:t>Timeline with 4 Items</a:t>
            </a:r>
          </a:p>
        </p:txBody>
      </p:sp>
    </p:spTree>
    <p:extLst>
      <p:ext uri="{BB962C8B-B14F-4D97-AF65-F5344CB8AC3E}">
        <p14:creationId xmlns:p14="http://schemas.microsoft.com/office/powerpoint/2010/main" val="170362046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ontent – 2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0" name="Text Placeholder 2">
            <a:extLst>
              <a:ext uri="{FF2B5EF4-FFF2-40B4-BE49-F238E27FC236}">
                <a16:creationId xmlns:a16="http://schemas.microsoft.com/office/drawing/2014/main" id="{FB7EEE60-7A06-BA92-4732-78317517FAF7}"/>
              </a:ext>
            </a:extLst>
          </p:cNvPr>
          <p:cNvSpPr>
            <a:spLocks noGrp="1"/>
          </p:cNvSpPr>
          <p:nvPr>
            <p:ph type="body" sz="quarter" idx="77" hasCustomPrompt="1"/>
          </p:nvPr>
        </p:nvSpPr>
        <p:spPr>
          <a:xfrm>
            <a:off x="6390848"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9" name="Text Placeholder 3">
            <a:extLst>
              <a:ext uri="{FF2B5EF4-FFF2-40B4-BE49-F238E27FC236}">
                <a16:creationId xmlns:a16="http://schemas.microsoft.com/office/drawing/2014/main" id="{E1035B19-13B4-80C6-0BFE-FA4688449215}"/>
              </a:ext>
            </a:extLst>
          </p:cNvPr>
          <p:cNvSpPr>
            <a:spLocks noGrp="1"/>
          </p:cNvSpPr>
          <p:nvPr>
            <p:ph type="body" sz="quarter" idx="76" hasCustomPrompt="1"/>
          </p:nvPr>
        </p:nvSpPr>
        <p:spPr>
          <a:xfrm>
            <a:off x="6371763"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8" name="Text Placeholder 2">
            <a:extLst>
              <a:ext uri="{FF2B5EF4-FFF2-40B4-BE49-F238E27FC236}">
                <a16:creationId xmlns:a16="http://schemas.microsoft.com/office/drawing/2014/main" id="{E1637BD1-CBB0-5961-C11D-0D3CF7F25379}"/>
              </a:ext>
            </a:extLst>
          </p:cNvPr>
          <p:cNvSpPr>
            <a:spLocks noGrp="1"/>
          </p:cNvSpPr>
          <p:nvPr>
            <p:ph type="body" sz="quarter" idx="12" hasCustomPrompt="1"/>
          </p:nvPr>
        </p:nvSpPr>
        <p:spPr>
          <a:xfrm>
            <a:off x="609600"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 name="Text Placeholder 3">
            <a:extLst>
              <a:ext uri="{FF2B5EF4-FFF2-40B4-BE49-F238E27FC236}">
                <a16:creationId xmlns:a16="http://schemas.microsoft.com/office/drawing/2014/main" id="{73193D02-C1EF-E68A-C9B2-50B4EBF6B3C0}"/>
              </a:ext>
            </a:extLst>
          </p:cNvPr>
          <p:cNvSpPr>
            <a:spLocks noGrp="1"/>
          </p:cNvSpPr>
          <p:nvPr>
            <p:ph type="body" sz="quarter" idx="75" hasCustomPrompt="1"/>
          </p:nvPr>
        </p:nvSpPr>
        <p:spPr>
          <a:xfrm>
            <a:off x="609600"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1" name="Text Placeholder 26">
            <a:extLst>
              <a:ext uri="{FF2B5EF4-FFF2-40B4-BE49-F238E27FC236}">
                <a16:creationId xmlns:a16="http://schemas.microsoft.com/office/drawing/2014/main" id="{2324532C-88A7-4DA5-7050-5E86E497D607}"/>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2" name="Title Placeholder 3">
            <a:extLst>
              <a:ext uri="{FF2B5EF4-FFF2-40B4-BE49-F238E27FC236}">
                <a16:creationId xmlns:a16="http://schemas.microsoft.com/office/drawing/2014/main" id="{59C4FBF9-B2EE-594B-F487-044F8E403C00}"/>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2 Across with Intro</a:t>
            </a:r>
          </a:p>
        </p:txBody>
      </p:sp>
      <p:sp>
        <p:nvSpPr>
          <p:cNvPr id="6" name="Rectangle 5">
            <a:extLst>
              <a:ext uri="{FF2B5EF4-FFF2-40B4-BE49-F238E27FC236}">
                <a16:creationId xmlns:a16="http://schemas.microsoft.com/office/drawing/2014/main" id="{B9512FE4-53F1-B8EC-3154-ECE1D229A95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pyright">
            <a:extLst>
              <a:ext uri="{FF2B5EF4-FFF2-40B4-BE49-F238E27FC236}">
                <a16:creationId xmlns:a16="http://schemas.microsoft.com/office/drawing/2014/main" id="{7F57425E-7C94-5424-8C3E-077595F8722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Tree>
    <p:extLst>
      <p:ext uri="{BB962C8B-B14F-4D97-AF65-F5344CB8AC3E}">
        <p14:creationId xmlns:p14="http://schemas.microsoft.com/office/powerpoint/2010/main" val="243933375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Content – 3 Across with Intr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0501AF-802B-B2D0-6A7D-BE6CA241844D}"/>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9" name="Copyright">
            <a:extLst>
              <a:ext uri="{FF2B5EF4-FFF2-40B4-BE49-F238E27FC236}">
                <a16:creationId xmlns:a16="http://schemas.microsoft.com/office/drawing/2014/main" id="{845488BD-EE5A-6E80-B4B6-D9370FEEE7E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828974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828974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446252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4462272"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878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878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8781"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8781" y="1097280"/>
            <a:ext cx="10972800" cy="430887"/>
          </a:xfrm>
          <a:prstGeom prst="rect">
            <a:avLst/>
          </a:prstGeom>
        </p:spPr>
        <p:txBody>
          <a:bodyPr vert="horz" lIns="0" tIns="0" rIns="0" bIns="0" rtlCol="0" anchor="t" anchorCtr="0">
            <a:noAutofit/>
          </a:bodyPr>
          <a:lstStyle/>
          <a:p>
            <a:r>
              <a:rPr lang="en-US"/>
              <a:t>Content Slide Title – 3 Across with Intro</a:t>
            </a:r>
          </a:p>
        </p:txBody>
      </p:sp>
      <p:sp>
        <p:nvSpPr>
          <p:cNvPr id="2" name="Rectangle 1">
            <a:extLst>
              <a:ext uri="{FF2B5EF4-FFF2-40B4-BE49-F238E27FC236}">
                <a16:creationId xmlns:a16="http://schemas.microsoft.com/office/drawing/2014/main" id="{01B804D2-767E-4CDD-925D-AA6F4595AA4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63107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ontent – 4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8" name="Copyright">
            <a:extLst>
              <a:ext uri="{FF2B5EF4-FFF2-40B4-BE49-F238E27FC236}">
                <a16:creationId xmlns:a16="http://schemas.microsoft.com/office/drawing/2014/main" id="{911A53AA-A376-EE74-71CF-EA90AB5EF61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5" name="Text Placeholder 2">
            <a:extLst>
              <a:ext uri="{FF2B5EF4-FFF2-40B4-BE49-F238E27FC236}">
                <a16:creationId xmlns:a16="http://schemas.microsoft.com/office/drawing/2014/main" id="{D8D66152-4EF4-4D9A-EE1F-0270252DD1C3}"/>
              </a:ext>
            </a:extLst>
          </p:cNvPr>
          <p:cNvSpPr>
            <a:spLocks noGrp="1"/>
          </p:cNvSpPr>
          <p:nvPr>
            <p:ph type="body" sz="quarter" idx="88" hasCustomPrompt="1"/>
          </p:nvPr>
        </p:nvSpPr>
        <p:spPr>
          <a:xfrm>
            <a:off x="9279773"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36" name="Text Placeholder 3">
            <a:extLst>
              <a:ext uri="{FF2B5EF4-FFF2-40B4-BE49-F238E27FC236}">
                <a16:creationId xmlns:a16="http://schemas.microsoft.com/office/drawing/2014/main" id="{978A3885-01E4-7E7D-F75A-AF97EFABF2DD}"/>
              </a:ext>
            </a:extLst>
          </p:cNvPr>
          <p:cNvSpPr>
            <a:spLocks noGrp="1"/>
          </p:cNvSpPr>
          <p:nvPr>
            <p:ph type="body" sz="quarter" idx="81" hasCustomPrompt="1"/>
          </p:nvPr>
        </p:nvSpPr>
        <p:spPr>
          <a:xfrm>
            <a:off x="9279773"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#4</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6386954"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6389715"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3499656"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3499657"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9600"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9600"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4 Across with Intro</a:t>
            </a:r>
          </a:p>
        </p:txBody>
      </p:sp>
      <p:sp>
        <p:nvSpPr>
          <p:cNvPr id="2" name="Rectangle 1">
            <a:extLst>
              <a:ext uri="{FF2B5EF4-FFF2-40B4-BE49-F238E27FC236}">
                <a16:creationId xmlns:a16="http://schemas.microsoft.com/office/drawing/2014/main" id="{1AF28407-8EB6-732C-78FF-4A7263BF61A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705904"/>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Content – 8 Across">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E0F2C1E2-5C6D-8D6E-1E66-BF619620AA85}"/>
              </a:ext>
              <a:ext uri="{C183D7F6-B498-43B3-948B-1728B52AA6E4}">
                <adec:decorative xmlns:adec="http://schemas.microsoft.com/office/drawing/2017/decorative" val="1"/>
              </a:ext>
            </a:extLst>
          </p:cNvPr>
          <p:cNvSpPr/>
          <p:nvPr userDrawn="1"/>
        </p:nvSpPr>
        <p:spPr>
          <a:xfrm>
            <a:off x="0" y="2194560"/>
            <a:ext cx="12192000" cy="4663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41" name="Logo">
            <a:extLst>
              <a:ext uri="{FF2B5EF4-FFF2-40B4-BE49-F238E27FC236}">
                <a16:creationId xmlns:a16="http://schemas.microsoft.com/office/drawing/2014/main" id="{EDBB1E53-6F41-89A4-0533-C7425C482DDE}"/>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0" name="Copyright">
            <a:extLst>
              <a:ext uri="{FF2B5EF4-FFF2-40B4-BE49-F238E27FC236}">
                <a16:creationId xmlns:a16="http://schemas.microsoft.com/office/drawing/2014/main" id="{F63063DE-6FD9-4CD9-2851-C1F12A7FBE6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28" name="Text Placeholder 2">
            <a:extLst>
              <a:ext uri="{FF2B5EF4-FFF2-40B4-BE49-F238E27FC236}">
                <a16:creationId xmlns:a16="http://schemas.microsoft.com/office/drawing/2014/main" id="{45906B07-BD93-6E22-B8ED-66EEE34AFA9D}"/>
              </a:ext>
            </a:extLst>
          </p:cNvPr>
          <p:cNvSpPr>
            <a:spLocks noGrp="1"/>
          </p:cNvSpPr>
          <p:nvPr>
            <p:ph type="body" sz="quarter" idx="88" hasCustomPrompt="1"/>
          </p:nvPr>
        </p:nvSpPr>
        <p:spPr>
          <a:xfrm>
            <a:off x="9258335" y="5300326"/>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7" name="Text Placeholder 1">
            <a:extLst>
              <a:ext uri="{FF2B5EF4-FFF2-40B4-BE49-F238E27FC236}">
                <a16:creationId xmlns:a16="http://schemas.microsoft.com/office/drawing/2014/main" id="{B35FEE91-AC9B-25A0-C605-A65879E6AFC3}"/>
              </a:ext>
            </a:extLst>
          </p:cNvPr>
          <p:cNvSpPr>
            <a:spLocks noGrp="1"/>
          </p:cNvSpPr>
          <p:nvPr>
            <p:ph type="body" sz="quarter" idx="87" hasCustomPrompt="1"/>
          </p:nvPr>
        </p:nvSpPr>
        <p:spPr>
          <a:xfrm>
            <a:off x="9258335"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26" name="Text Placeholder 2">
            <a:extLst>
              <a:ext uri="{FF2B5EF4-FFF2-40B4-BE49-F238E27FC236}">
                <a16:creationId xmlns:a16="http://schemas.microsoft.com/office/drawing/2014/main" id="{92DF33A3-A8E0-1B35-B242-C79E27F9FAA6}"/>
              </a:ext>
            </a:extLst>
          </p:cNvPr>
          <p:cNvSpPr>
            <a:spLocks noGrp="1"/>
          </p:cNvSpPr>
          <p:nvPr>
            <p:ph type="body" sz="quarter" idx="84" hasCustomPrompt="1"/>
          </p:nvPr>
        </p:nvSpPr>
        <p:spPr>
          <a:xfrm>
            <a:off x="6375424"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5" name="Text Placeholder 1">
            <a:extLst>
              <a:ext uri="{FF2B5EF4-FFF2-40B4-BE49-F238E27FC236}">
                <a16:creationId xmlns:a16="http://schemas.microsoft.com/office/drawing/2014/main" id="{02FD8049-1DAA-4DB0-F836-234825C1C3EB}"/>
              </a:ext>
            </a:extLst>
          </p:cNvPr>
          <p:cNvSpPr>
            <a:spLocks noGrp="1"/>
          </p:cNvSpPr>
          <p:nvPr>
            <p:ph type="body" sz="quarter" idx="83" hasCustomPrompt="1"/>
          </p:nvPr>
        </p:nvSpPr>
        <p:spPr>
          <a:xfrm>
            <a:off x="6375424"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24" name="Text Placeholder 2">
            <a:extLst>
              <a:ext uri="{FF2B5EF4-FFF2-40B4-BE49-F238E27FC236}">
                <a16:creationId xmlns:a16="http://schemas.microsoft.com/office/drawing/2014/main" id="{DE61401C-BB81-00C9-7E97-2F00662ABAA5}"/>
              </a:ext>
            </a:extLst>
          </p:cNvPr>
          <p:cNvSpPr>
            <a:spLocks noGrp="1"/>
          </p:cNvSpPr>
          <p:nvPr>
            <p:ph type="body" sz="quarter" idx="80" hasCustomPrompt="1"/>
          </p:nvPr>
        </p:nvSpPr>
        <p:spPr>
          <a:xfrm>
            <a:off x="3460427"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3" name="Text Placeholder 1">
            <a:extLst>
              <a:ext uri="{FF2B5EF4-FFF2-40B4-BE49-F238E27FC236}">
                <a16:creationId xmlns:a16="http://schemas.microsoft.com/office/drawing/2014/main" id="{302CEA3F-080E-048D-CE30-FE92E69F4545}"/>
              </a:ext>
            </a:extLst>
          </p:cNvPr>
          <p:cNvSpPr>
            <a:spLocks noGrp="1"/>
          </p:cNvSpPr>
          <p:nvPr>
            <p:ph type="body" sz="quarter" idx="79" hasCustomPrompt="1"/>
          </p:nvPr>
        </p:nvSpPr>
        <p:spPr>
          <a:xfrm>
            <a:off x="3460427"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22" name="Text Placeholder 2">
            <a:extLst>
              <a:ext uri="{FF2B5EF4-FFF2-40B4-BE49-F238E27FC236}">
                <a16:creationId xmlns:a16="http://schemas.microsoft.com/office/drawing/2014/main" id="{C2398B50-ED59-3520-0959-753F63818256}"/>
              </a:ext>
            </a:extLst>
          </p:cNvPr>
          <p:cNvSpPr>
            <a:spLocks noGrp="1"/>
          </p:cNvSpPr>
          <p:nvPr>
            <p:ph type="body" sz="quarter" idx="76" hasCustomPrompt="1"/>
          </p:nvPr>
        </p:nvSpPr>
        <p:spPr>
          <a:xfrm>
            <a:off x="609600"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1" name="Text Placeholder 1">
            <a:extLst>
              <a:ext uri="{FF2B5EF4-FFF2-40B4-BE49-F238E27FC236}">
                <a16:creationId xmlns:a16="http://schemas.microsoft.com/office/drawing/2014/main" id="{41F90BD6-5477-5268-4099-9D080B87F5E2}"/>
              </a:ext>
            </a:extLst>
          </p:cNvPr>
          <p:cNvSpPr>
            <a:spLocks noGrp="1"/>
          </p:cNvSpPr>
          <p:nvPr>
            <p:ph type="body" sz="quarter" idx="75" hasCustomPrompt="1"/>
          </p:nvPr>
        </p:nvSpPr>
        <p:spPr>
          <a:xfrm>
            <a:off x="609600"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6" name="Text Placeholder 2">
            <a:extLst>
              <a:ext uri="{FF2B5EF4-FFF2-40B4-BE49-F238E27FC236}">
                <a16:creationId xmlns:a16="http://schemas.microsoft.com/office/drawing/2014/main" id="{8B0EDF6A-A0BE-36F5-B64E-881AAF723363}"/>
              </a:ext>
            </a:extLst>
          </p:cNvPr>
          <p:cNvSpPr>
            <a:spLocks noGrp="1"/>
          </p:cNvSpPr>
          <p:nvPr>
            <p:ph type="body" sz="quarter" idx="104" hasCustomPrompt="1"/>
          </p:nvPr>
        </p:nvSpPr>
        <p:spPr>
          <a:xfrm>
            <a:off x="9258335" y="3355368"/>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5" name="Text Placeholder 1">
            <a:extLst>
              <a:ext uri="{FF2B5EF4-FFF2-40B4-BE49-F238E27FC236}">
                <a16:creationId xmlns:a16="http://schemas.microsoft.com/office/drawing/2014/main" id="{4BA66EA2-946B-90FF-1D2E-7CCECF1B8637}"/>
              </a:ext>
            </a:extLst>
          </p:cNvPr>
          <p:cNvSpPr>
            <a:spLocks noGrp="1"/>
          </p:cNvSpPr>
          <p:nvPr>
            <p:ph type="body" sz="quarter" idx="103" hasCustomPrompt="1"/>
          </p:nvPr>
        </p:nvSpPr>
        <p:spPr>
          <a:xfrm>
            <a:off x="9258335"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4" name="Text Placeholder 2">
            <a:extLst>
              <a:ext uri="{FF2B5EF4-FFF2-40B4-BE49-F238E27FC236}">
                <a16:creationId xmlns:a16="http://schemas.microsoft.com/office/drawing/2014/main" id="{4B3C70EC-B45B-BFE7-9F0D-5B2984993C48}"/>
              </a:ext>
            </a:extLst>
          </p:cNvPr>
          <p:cNvSpPr>
            <a:spLocks noGrp="1"/>
          </p:cNvSpPr>
          <p:nvPr>
            <p:ph type="body" sz="quarter" idx="102" hasCustomPrompt="1"/>
          </p:nvPr>
        </p:nvSpPr>
        <p:spPr>
          <a:xfrm>
            <a:off x="6375424"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3" name="Text Placeholder 1">
            <a:extLst>
              <a:ext uri="{FF2B5EF4-FFF2-40B4-BE49-F238E27FC236}">
                <a16:creationId xmlns:a16="http://schemas.microsoft.com/office/drawing/2014/main" id="{A78A1591-15CA-6CC1-A947-ECFF5BAA1FE8}"/>
              </a:ext>
            </a:extLst>
          </p:cNvPr>
          <p:cNvSpPr>
            <a:spLocks noGrp="1"/>
          </p:cNvSpPr>
          <p:nvPr>
            <p:ph type="body" sz="quarter" idx="101" hasCustomPrompt="1"/>
          </p:nvPr>
        </p:nvSpPr>
        <p:spPr>
          <a:xfrm>
            <a:off x="6375424"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2" name="Text Placeholder 2">
            <a:extLst>
              <a:ext uri="{FF2B5EF4-FFF2-40B4-BE49-F238E27FC236}">
                <a16:creationId xmlns:a16="http://schemas.microsoft.com/office/drawing/2014/main" id="{93B15A55-616A-6DFB-D0D0-A875C56C8716}"/>
              </a:ext>
            </a:extLst>
          </p:cNvPr>
          <p:cNvSpPr>
            <a:spLocks noGrp="1"/>
          </p:cNvSpPr>
          <p:nvPr>
            <p:ph type="body" sz="quarter" idx="100" hasCustomPrompt="1"/>
          </p:nvPr>
        </p:nvSpPr>
        <p:spPr>
          <a:xfrm>
            <a:off x="3460427"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1" name="Text Placeholder 1">
            <a:extLst>
              <a:ext uri="{FF2B5EF4-FFF2-40B4-BE49-F238E27FC236}">
                <a16:creationId xmlns:a16="http://schemas.microsoft.com/office/drawing/2014/main" id="{A0290613-848B-474D-7767-32FA2EBB8B7B}"/>
              </a:ext>
            </a:extLst>
          </p:cNvPr>
          <p:cNvSpPr>
            <a:spLocks noGrp="1"/>
          </p:cNvSpPr>
          <p:nvPr>
            <p:ph type="body" sz="quarter" idx="91" hasCustomPrompt="1"/>
          </p:nvPr>
        </p:nvSpPr>
        <p:spPr>
          <a:xfrm>
            <a:off x="3460427"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30" name="Text Placeholder 2">
            <a:extLst>
              <a:ext uri="{FF2B5EF4-FFF2-40B4-BE49-F238E27FC236}">
                <a16:creationId xmlns:a16="http://schemas.microsoft.com/office/drawing/2014/main" id="{12FC1A14-5E61-2B9F-074D-CF5753A2F1F7}"/>
              </a:ext>
            </a:extLst>
          </p:cNvPr>
          <p:cNvSpPr>
            <a:spLocks noGrp="1"/>
          </p:cNvSpPr>
          <p:nvPr>
            <p:ph type="body" sz="quarter" idx="90" hasCustomPrompt="1"/>
          </p:nvPr>
        </p:nvSpPr>
        <p:spPr>
          <a:xfrm>
            <a:off x="609600"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9" name="Text Placeholder 1">
            <a:extLst>
              <a:ext uri="{FF2B5EF4-FFF2-40B4-BE49-F238E27FC236}">
                <a16:creationId xmlns:a16="http://schemas.microsoft.com/office/drawing/2014/main" id="{19DB0323-0EF8-3C60-2BA2-1FDD48B9F237}"/>
              </a:ext>
            </a:extLst>
          </p:cNvPr>
          <p:cNvSpPr>
            <a:spLocks noGrp="1"/>
          </p:cNvSpPr>
          <p:nvPr>
            <p:ph type="body" sz="quarter" idx="89" hasCustomPrompt="1"/>
          </p:nvPr>
        </p:nvSpPr>
        <p:spPr>
          <a:xfrm>
            <a:off x="609600"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lvl1pPr>
              <a:spcAft>
                <a:spcPts val="0"/>
              </a:spcAft>
              <a:defRPr/>
            </a:lvl1pPr>
          </a:lstStyle>
          <a:p>
            <a:r>
              <a:rPr lang="en-US"/>
              <a:t>Content Slide Title – 4 by 2 Across</a:t>
            </a:r>
          </a:p>
        </p:txBody>
      </p:sp>
      <p:sp>
        <p:nvSpPr>
          <p:cNvPr id="38" name="Rectangle 37">
            <a:extLst>
              <a:ext uri="{FF2B5EF4-FFF2-40B4-BE49-F238E27FC236}">
                <a16:creationId xmlns:a16="http://schemas.microsoft.com/office/drawing/2014/main" id="{8927682E-5783-B0B1-09DE-34D674CA063B}"/>
              </a:ext>
              <a:ext uri="{C183D7F6-B498-43B3-948B-1728B52AA6E4}">
                <adec:decorative xmlns:adec="http://schemas.microsoft.com/office/drawing/2017/decorative" val="1"/>
              </a:ext>
            </a:extLst>
          </p:cNvPr>
          <p:cNvSpPr/>
          <p:nvPr userDrawn="1"/>
        </p:nvSpPr>
        <p:spPr>
          <a:xfrm>
            <a:off x="6096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300311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ontent – 2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6623346"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6623346"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p:nvPr userDrawn="1"/>
        </p:nvSpPr>
        <p:spPr>
          <a:xfrm>
            <a:off x="661963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675679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6623346"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6623346"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p:nvPr userDrawn="1"/>
        </p:nvSpPr>
        <p:spPr>
          <a:xfrm>
            <a:off x="661963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675679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p:nvPr userDrawn="1"/>
        </p:nvSpPr>
        <p:spPr>
          <a:xfrm>
            <a:off x="609599" y="1470226"/>
            <a:ext cx="731520" cy="731520"/>
          </a:xfrm>
          <a:prstGeom prst="rect">
            <a:avLst/>
          </a:prstGeom>
          <a:solidFill>
            <a:srgbClr val="FFFFFF"/>
          </a:solidFill>
          <a:ln w="28575" cap="flat" cmpd="sng" algn="ctr">
            <a:solidFill>
              <a:srgbClr val="F2F2F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2 by 2 with Icons</a:t>
            </a:r>
          </a:p>
        </p:txBody>
      </p:sp>
    </p:spTree>
    <p:extLst>
      <p:ext uri="{BB962C8B-B14F-4D97-AF65-F5344CB8AC3E}">
        <p14:creationId xmlns:p14="http://schemas.microsoft.com/office/powerpoint/2010/main" val="244914268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ontent – 3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8199117" y="5535652"/>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8199117" y="4844879"/>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#6</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8203302"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8340462"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4404357"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4404357"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#5</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4404358"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4541518"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8199117" y="2937418"/>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8199117" y="2246645"/>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8203302"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8340462"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4404357"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4404357"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4404358"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4541518"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599"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3 by 2 with Icons</a:t>
            </a:r>
          </a:p>
        </p:txBody>
      </p:sp>
    </p:spTree>
    <p:extLst>
      <p:ext uri="{BB962C8B-B14F-4D97-AF65-F5344CB8AC3E}">
        <p14:creationId xmlns:p14="http://schemas.microsoft.com/office/powerpoint/2010/main" val="274072427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Content - 2 by 3 with Icons and Image">
    <p:spTree>
      <p:nvGrpSpPr>
        <p:cNvPr id="1" name=""/>
        <p:cNvGrpSpPr/>
        <p:nvPr/>
      </p:nvGrpSpPr>
      <p:grpSpPr>
        <a:xfrm>
          <a:off x="0" y="0"/>
          <a:ext cx="0" cy="0"/>
          <a:chOff x="0" y="0"/>
          <a:chExt cx="0" cy="0"/>
        </a:xfrm>
      </p:grpSpPr>
      <p:sp>
        <p:nvSpPr>
          <p:cNvPr id="89" name="Text Placeholder 2">
            <a:extLst>
              <a:ext uri="{FF2B5EF4-FFF2-40B4-BE49-F238E27FC236}">
                <a16:creationId xmlns:a16="http://schemas.microsoft.com/office/drawing/2014/main" id="{B90B8081-1B69-CA28-A1E8-6A509AEE7A4D}"/>
              </a:ext>
            </a:extLst>
          </p:cNvPr>
          <p:cNvSpPr>
            <a:spLocks noGrp="1"/>
          </p:cNvSpPr>
          <p:nvPr>
            <p:ph type="body" sz="quarter" idx="122" hasCustomPrompt="1"/>
          </p:nvPr>
        </p:nvSpPr>
        <p:spPr>
          <a:xfrm>
            <a:off x="7384740" y="5506210"/>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8" name="Text Placeholder 3">
            <a:extLst>
              <a:ext uri="{FF2B5EF4-FFF2-40B4-BE49-F238E27FC236}">
                <a16:creationId xmlns:a16="http://schemas.microsoft.com/office/drawing/2014/main" id="{94518C47-31B5-D67A-FA3B-EC2D457234E0}"/>
              </a:ext>
            </a:extLst>
          </p:cNvPr>
          <p:cNvSpPr>
            <a:spLocks noGrp="1"/>
          </p:cNvSpPr>
          <p:nvPr>
            <p:ph type="body" sz="quarter" idx="121" hasCustomPrompt="1"/>
          </p:nvPr>
        </p:nvSpPr>
        <p:spPr>
          <a:xfrm>
            <a:off x="7384740" y="5234914"/>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35" name="Rectangle 34">
            <a:extLst>
              <a:ext uri="{FF2B5EF4-FFF2-40B4-BE49-F238E27FC236}">
                <a16:creationId xmlns:a16="http://schemas.microsoft.com/office/drawing/2014/main" id="{E111212C-BC63-66C5-A780-C16474D4FD09}"/>
              </a:ext>
              <a:ext uri="{C183D7F6-B498-43B3-948B-1728B52AA6E4}">
                <adec:decorative xmlns:adec="http://schemas.microsoft.com/office/drawing/2017/decorative" val="1"/>
              </a:ext>
            </a:extLst>
          </p:cNvPr>
          <p:cNvSpPr>
            <a:spLocks noChangeAspect="1"/>
          </p:cNvSpPr>
          <p:nvPr userDrawn="1"/>
        </p:nvSpPr>
        <p:spPr>
          <a:xfrm>
            <a:off x="6317711"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5" name="Picture Placeholder 3">
            <a:extLst>
              <a:ext uri="{FF2B5EF4-FFF2-40B4-BE49-F238E27FC236}">
                <a16:creationId xmlns:a16="http://schemas.microsoft.com/office/drawing/2014/main" id="{DFCE6B3B-C946-2337-8871-006CDBDDAD2D}"/>
              </a:ext>
              <a:ext uri="{C183D7F6-B498-43B3-948B-1728B52AA6E4}">
                <adec:decorative xmlns:adec="http://schemas.microsoft.com/office/drawing/2017/decorative" val="1"/>
              </a:ext>
            </a:extLst>
          </p:cNvPr>
          <p:cNvSpPr>
            <a:spLocks noGrp="1" noChangeAspect="1"/>
          </p:cNvSpPr>
          <p:nvPr>
            <p:ph type="pic" sz="quarter" idx="112" hasCustomPrompt="1"/>
          </p:nvPr>
        </p:nvSpPr>
        <p:spPr>
          <a:xfrm>
            <a:off x="6454871"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5" name="Text Placeholder 2">
            <a:extLst>
              <a:ext uri="{FF2B5EF4-FFF2-40B4-BE49-F238E27FC236}">
                <a16:creationId xmlns:a16="http://schemas.microsoft.com/office/drawing/2014/main" id="{B6FD8DE0-4F0A-ACE4-2598-2F589812C1A8}"/>
              </a:ext>
            </a:extLst>
          </p:cNvPr>
          <p:cNvSpPr>
            <a:spLocks noGrp="1"/>
          </p:cNvSpPr>
          <p:nvPr>
            <p:ph type="body" sz="quarter" idx="118" hasCustomPrompt="1"/>
          </p:nvPr>
        </p:nvSpPr>
        <p:spPr>
          <a:xfrm>
            <a:off x="7384740" y="4334299"/>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4" name="Text Placeholder 3">
            <a:extLst>
              <a:ext uri="{FF2B5EF4-FFF2-40B4-BE49-F238E27FC236}">
                <a16:creationId xmlns:a16="http://schemas.microsoft.com/office/drawing/2014/main" id="{77950D90-2875-FBFA-0143-FB2C90ECABEA}"/>
              </a:ext>
            </a:extLst>
          </p:cNvPr>
          <p:cNvSpPr>
            <a:spLocks noGrp="1"/>
          </p:cNvSpPr>
          <p:nvPr>
            <p:ph type="body" sz="quarter" idx="117" hasCustomPrompt="1"/>
          </p:nvPr>
        </p:nvSpPr>
        <p:spPr>
          <a:xfrm>
            <a:off x="7384740" y="4063003"/>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8" name="Rectangle 17">
            <a:extLst>
              <a:ext uri="{FF2B5EF4-FFF2-40B4-BE49-F238E27FC236}">
                <a16:creationId xmlns:a16="http://schemas.microsoft.com/office/drawing/2014/main" id="{05F28A94-4D65-83D0-2762-9496D8693E98}"/>
              </a:ext>
              <a:ext uri="{C183D7F6-B498-43B3-948B-1728B52AA6E4}">
                <adec:decorative xmlns:adec="http://schemas.microsoft.com/office/drawing/2017/decorative" val="1"/>
              </a:ext>
            </a:extLst>
          </p:cNvPr>
          <p:cNvSpPr>
            <a:spLocks noChangeAspect="1"/>
          </p:cNvSpPr>
          <p:nvPr userDrawn="1"/>
        </p:nvSpPr>
        <p:spPr>
          <a:xfrm>
            <a:off x="6317711"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3" name="Picture Placeholder 3">
            <a:extLst>
              <a:ext uri="{FF2B5EF4-FFF2-40B4-BE49-F238E27FC236}">
                <a16:creationId xmlns:a16="http://schemas.microsoft.com/office/drawing/2014/main" id="{99AC2BDE-A1CD-95AA-1472-C5BD5AF9F40A}"/>
              </a:ext>
              <a:ext uri="{C183D7F6-B498-43B3-948B-1728B52AA6E4}">
                <adec:decorative xmlns:adec="http://schemas.microsoft.com/office/drawing/2017/decorative" val="1"/>
              </a:ext>
            </a:extLst>
          </p:cNvPr>
          <p:cNvSpPr>
            <a:spLocks noGrp="1" noChangeAspect="1"/>
          </p:cNvSpPr>
          <p:nvPr>
            <p:ph type="pic" sz="quarter" idx="110" hasCustomPrompt="1"/>
          </p:nvPr>
        </p:nvSpPr>
        <p:spPr>
          <a:xfrm>
            <a:off x="6454871"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1" name="Text Placeholder 2">
            <a:extLst>
              <a:ext uri="{FF2B5EF4-FFF2-40B4-BE49-F238E27FC236}">
                <a16:creationId xmlns:a16="http://schemas.microsoft.com/office/drawing/2014/main" id="{2EA513FA-DE16-38FA-F8F3-7968974A8042}"/>
              </a:ext>
            </a:extLst>
          </p:cNvPr>
          <p:cNvSpPr>
            <a:spLocks noGrp="1"/>
          </p:cNvSpPr>
          <p:nvPr>
            <p:ph type="body" sz="quarter" idx="114" hasCustomPrompt="1"/>
          </p:nvPr>
        </p:nvSpPr>
        <p:spPr>
          <a:xfrm>
            <a:off x="7384740" y="3171343"/>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0" name="Text Placeholder 3">
            <a:extLst>
              <a:ext uri="{FF2B5EF4-FFF2-40B4-BE49-F238E27FC236}">
                <a16:creationId xmlns:a16="http://schemas.microsoft.com/office/drawing/2014/main" id="{99901AE3-6E1B-D3DE-D158-2CB5C7CB3C1F}"/>
              </a:ext>
            </a:extLst>
          </p:cNvPr>
          <p:cNvSpPr>
            <a:spLocks noGrp="1"/>
          </p:cNvSpPr>
          <p:nvPr>
            <p:ph type="body" sz="quarter" idx="113" hasCustomPrompt="1"/>
          </p:nvPr>
        </p:nvSpPr>
        <p:spPr>
          <a:xfrm>
            <a:off x="7384740" y="2900047"/>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5" name="Rectangle 14">
            <a:extLst>
              <a:ext uri="{FF2B5EF4-FFF2-40B4-BE49-F238E27FC236}">
                <a16:creationId xmlns:a16="http://schemas.microsoft.com/office/drawing/2014/main" id="{4F8DA406-670D-27FA-2595-B2A37333C789}"/>
              </a:ext>
              <a:ext uri="{C183D7F6-B498-43B3-948B-1728B52AA6E4}">
                <adec:decorative xmlns:adec="http://schemas.microsoft.com/office/drawing/2017/decorative" val="1"/>
              </a:ext>
            </a:extLst>
          </p:cNvPr>
          <p:cNvSpPr>
            <a:spLocks noChangeAspect="1"/>
          </p:cNvSpPr>
          <p:nvPr userDrawn="1"/>
        </p:nvSpPr>
        <p:spPr>
          <a:xfrm>
            <a:off x="6317711"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1" name="Picture Placeholder 3">
            <a:extLst>
              <a:ext uri="{FF2B5EF4-FFF2-40B4-BE49-F238E27FC236}">
                <a16:creationId xmlns:a16="http://schemas.microsoft.com/office/drawing/2014/main" id="{B946C713-3AE6-1DB7-7170-0A4C93FACCA0}"/>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6454871"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7" name="Text Placeholder 2">
            <a:extLst>
              <a:ext uri="{FF2B5EF4-FFF2-40B4-BE49-F238E27FC236}">
                <a16:creationId xmlns:a16="http://schemas.microsoft.com/office/drawing/2014/main" id="{0191A45C-A5D9-E082-843A-F055C24C5945}"/>
              </a:ext>
            </a:extLst>
          </p:cNvPr>
          <p:cNvSpPr>
            <a:spLocks noGrp="1"/>
          </p:cNvSpPr>
          <p:nvPr>
            <p:ph type="body" sz="quarter" idx="120" hasCustomPrompt="1"/>
          </p:nvPr>
        </p:nvSpPr>
        <p:spPr>
          <a:xfrm>
            <a:off x="1665340" y="5506210"/>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6" name="Text Placeholder 3">
            <a:extLst>
              <a:ext uri="{FF2B5EF4-FFF2-40B4-BE49-F238E27FC236}">
                <a16:creationId xmlns:a16="http://schemas.microsoft.com/office/drawing/2014/main" id="{291B8112-CF11-0F57-95F1-F2B9A61A2D4C}"/>
              </a:ext>
            </a:extLst>
          </p:cNvPr>
          <p:cNvSpPr>
            <a:spLocks noGrp="1"/>
          </p:cNvSpPr>
          <p:nvPr>
            <p:ph type="body" sz="quarter" idx="119" hasCustomPrompt="1"/>
          </p:nvPr>
        </p:nvSpPr>
        <p:spPr>
          <a:xfrm>
            <a:off x="1665340" y="5234914"/>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2" name="Rectangle 11">
            <a:extLst>
              <a:ext uri="{FF2B5EF4-FFF2-40B4-BE49-F238E27FC236}">
                <a16:creationId xmlns:a16="http://schemas.microsoft.com/office/drawing/2014/main" id="{FBC36FD8-0486-588E-B784-1D40210368DD}"/>
              </a:ext>
              <a:ext uri="{C183D7F6-B498-43B3-948B-1728B52AA6E4}">
                <adec:decorative xmlns:adec="http://schemas.microsoft.com/office/drawing/2017/decorative" val="1"/>
              </a:ext>
            </a:extLst>
          </p:cNvPr>
          <p:cNvSpPr>
            <a:spLocks noChangeAspect="1"/>
          </p:cNvSpPr>
          <p:nvPr userDrawn="1"/>
        </p:nvSpPr>
        <p:spPr>
          <a:xfrm>
            <a:off x="614932"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4" name="Picture Placeholder 3">
            <a:extLst>
              <a:ext uri="{FF2B5EF4-FFF2-40B4-BE49-F238E27FC236}">
                <a16:creationId xmlns:a16="http://schemas.microsoft.com/office/drawing/2014/main" id="{DF74BDFA-E88D-9837-3E8E-B1442AA29FA0}"/>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752092"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3" name="Text Placeholder 2">
            <a:extLst>
              <a:ext uri="{FF2B5EF4-FFF2-40B4-BE49-F238E27FC236}">
                <a16:creationId xmlns:a16="http://schemas.microsoft.com/office/drawing/2014/main" id="{72169C86-938F-165D-6426-822B6C7F2C1A}"/>
              </a:ext>
            </a:extLst>
          </p:cNvPr>
          <p:cNvSpPr>
            <a:spLocks noGrp="1"/>
          </p:cNvSpPr>
          <p:nvPr>
            <p:ph type="body" sz="quarter" idx="116" hasCustomPrompt="1"/>
          </p:nvPr>
        </p:nvSpPr>
        <p:spPr>
          <a:xfrm>
            <a:off x="1665340" y="4334299"/>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2" name="Text Placeholder 3">
            <a:extLst>
              <a:ext uri="{FF2B5EF4-FFF2-40B4-BE49-F238E27FC236}">
                <a16:creationId xmlns:a16="http://schemas.microsoft.com/office/drawing/2014/main" id="{6DE589A0-9325-D033-3F01-EE03D5AC8494}"/>
              </a:ext>
            </a:extLst>
          </p:cNvPr>
          <p:cNvSpPr>
            <a:spLocks noGrp="1"/>
          </p:cNvSpPr>
          <p:nvPr>
            <p:ph type="body" sz="quarter" idx="115" hasCustomPrompt="1"/>
          </p:nvPr>
        </p:nvSpPr>
        <p:spPr>
          <a:xfrm>
            <a:off x="1665340" y="4063003"/>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9" name="Rectangle 8">
            <a:extLst>
              <a:ext uri="{FF2B5EF4-FFF2-40B4-BE49-F238E27FC236}">
                <a16:creationId xmlns:a16="http://schemas.microsoft.com/office/drawing/2014/main" id="{A60FF8DA-F554-F65C-2B67-78D5B1242015}"/>
              </a:ext>
              <a:ext uri="{C183D7F6-B498-43B3-948B-1728B52AA6E4}">
                <adec:decorative xmlns:adec="http://schemas.microsoft.com/office/drawing/2017/decorative" val="1"/>
              </a:ext>
            </a:extLst>
          </p:cNvPr>
          <p:cNvSpPr>
            <a:spLocks noChangeAspect="1"/>
          </p:cNvSpPr>
          <p:nvPr userDrawn="1"/>
        </p:nvSpPr>
        <p:spPr>
          <a:xfrm>
            <a:off x="614932"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2" name="Picture Placeholder 3">
            <a:extLst>
              <a:ext uri="{FF2B5EF4-FFF2-40B4-BE49-F238E27FC236}">
                <a16:creationId xmlns:a16="http://schemas.microsoft.com/office/drawing/2014/main" id="{BF8469CB-591E-6DF9-E7ED-2A1B180EB87A}"/>
              </a:ext>
              <a:ext uri="{C183D7F6-B498-43B3-948B-1728B52AA6E4}">
                <adec:decorative xmlns:adec="http://schemas.microsoft.com/office/drawing/2017/decorative" val="1"/>
              </a:ext>
            </a:extLst>
          </p:cNvPr>
          <p:cNvSpPr>
            <a:spLocks noGrp="1" noChangeAspect="1"/>
          </p:cNvSpPr>
          <p:nvPr>
            <p:ph type="pic" sz="quarter" idx="109" hasCustomPrompt="1"/>
          </p:nvPr>
        </p:nvSpPr>
        <p:spPr>
          <a:xfrm>
            <a:off x="752092"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77" name="Text Placeholder 2">
            <a:extLst>
              <a:ext uri="{FF2B5EF4-FFF2-40B4-BE49-F238E27FC236}">
                <a16:creationId xmlns:a16="http://schemas.microsoft.com/office/drawing/2014/main" id="{EA0C5ECA-F231-4430-E73A-4468037066F2}"/>
              </a:ext>
            </a:extLst>
          </p:cNvPr>
          <p:cNvSpPr>
            <a:spLocks noGrp="1"/>
          </p:cNvSpPr>
          <p:nvPr>
            <p:ph type="body" sz="quarter" idx="12" hasCustomPrompt="1"/>
          </p:nvPr>
        </p:nvSpPr>
        <p:spPr>
          <a:xfrm>
            <a:off x="1665340" y="3171343"/>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76" name="Text Placeholder 3">
            <a:extLst>
              <a:ext uri="{FF2B5EF4-FFF2-40B4-BE49-F238E27FC236}">
                <a16:creationId xmlns:a16="http://schemas.microsoft.com/office/drawing/2014/main" id="{2A5AACD4-71DA-A54C-9BFD-5A93C938AE0A}"/>
              </a:ext>
            </a:extLst>
          </p:cNvPr>
          <p:cNvSpPr>
            <a:spLocks noGrp="1"/>
          </p:cNvSpPr>
          <p:nvPr>
            <p:ph type="body" sz="quarter" idx="69" hasCustomPrompt="1"/>
          </p:nvPr>
        </p:nvSpPr>
        <p:spPr>
          <a:xfrm>
            <a:off x="1665340" y="2900047"/>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5" name="Rectangle 4">
            <a:extLst>
              <a:ext uri="{FF2B5EF4-FFF2-40B4-BE49-F238E27FC236}">
                <a16:creationId xmlns:a16="http://schemas.microsoft.com/office/drawing/2014/main" id="{3727871A-18DD-4C02-2070-79F55705B9EB}"/>
              </a:ext>
              <a:ext uri="{C183D7F6-B498-43B3-948B-1728B52AA6E4}">
                <adec:decorative xmlns:adec="http://schemas.microsoft.com/office/drawing/2017/decorative" val="1"/>
              </a:ext>
            </a:extLst>
          </p:cNvPr>
          <p:cNvSpPr>
            <a:spLocks noChangeAspect="1"/>
          </p:cNvSpPr>
          <p:nvPr userDrawn="1"/>
        </p:nvSpPr>
        <p:spPr>
          <a:xfrm>
            <a:off x="614932"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52092"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Rectangle 3">
            <a:extLst>
              <a:ext uri="{FF2B5EF4-FFF2-40B4-BE49-F238E27FC236}">
                <a16:creationId xmlns:a16="http://schemas.microsoft.com/office/drawing/2014/main" id="{2BC696C7-218E-13D3-1730-5F8DAA5612A3}"/>
              </a:ext>
              <a:ext uri="{C183D7F6-B498-43B3-948B-1728B52AA6E4}">
                <adec:decorative xmlns:adec="http://schemas.microsoft.com/office/drawing/2017/decorative" val="1"/>
              </a:ext>
            </a:extLst>
          </p:cNvPr>
          <p:cNvSpPr/>
          <p:nvPr userDrawn="1"/>
        </p:nvSpPr>
        <p:spPr>
          <a:xfrm>
            <a:off x="9684327" y="302706"/>
            <a:ext cx="2202873" cy="226471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70" name="Picture Placeholder 3">
            <a:extLst>
              <a:ext uri="{FF2B5EF4-FFF2-40B4-BE49-F238E27FC236}">
                <a16:creationId xmlns:a16="http://schemas.microsoft.com/office/drawing/2014/main" id="{08520152-20F2-C745-716E-E729A38FFB4E}"/>
              </a:ext>
              <a:ext uri="{C183D7F6-B498-43B3-948B-1728B52AA6E4}">
                <adec:decorative xmlns:adec="http://schemas.microsoft.com/office/drawing/2017/decorative" val="1"/>
              </a:ext>
            </a:extLst>
          </p:cNvPr>
          <p:cNvSpPr>
            <a:spLocks noGrp="1"/>
          </p:cNvSpPr>
          <p:nvPr>
            <p:ph type="pic" sz="quarter" idx="13" hasCustomPrompt="1"/>
          </p:nvPr>
        </p:nvSpPr>
        <p:spPr>
          <a:xfrm>
            <a:off x="6317711" y="0"/>
            <a:ext cx="4909069" cy="2290714"/>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68" name="Title Placeholder 3">
            <a:extLst>
              <a:ext uri="{FF2B5EF4-FFF2-40B4-BE49-F238E27FC236}">
                <a16:creationId xmlns:a16="http://schemas.microsoft.com/office/drawing/2014/main" id="{BAB4B3CD-15C0-EA77-7DE1-1602627F10DE}"/>
              </a:ext>
            </a:extLst>
          </p:cNvPr>
          <p:cNvSpPr>
            <a:spLocks noGrp="1"/>
          </p:cNvSpPr>
          <p:nvPr>
            <p:ph type="title" hasCustomPrompt="1"/>
          </p:nvPr>
        </p:nvSpPr>
        <p:spPr>
          <a:xfrm>
            <a:off x="614932" y="1097280"/>
            <a:ext cx="5259358" cy="861774"/>
          </a:xfrm>
          <a:prstGeom prst="rect">
            <a:avLst/>
          </a:prstGeom>
        </p:spPr>
        <p:txBody>
          <a:bodyPr vert="horz" lIns="0" tIns="0" rIns="0" bIns="0" rtlCol="0" anchor="t" anchorCtr="0">
            <a:noAutofit/>
          </a:bodyPr>
          <a:lstStyle/>
          <a:p>
            <a:r>
              <a:rPr lang="en-US"/>
              <a:t>Content Slide Title – 2 by 3 with Icons and Image</a:t>
            </a:r>
          </a:p>
        </p:txBody>
      </p:sp>
      <p:sp>
        <p:nvSpPr>
          <p:cNvPr id="3" name="Rectangle 2">
            <a:extLst>
              <a:ext uri="{FF2B5EF4-FFF2-40B4-BE49-F238E27FC236}">
                <a16:creationId xmlns:a16="http://schemas.microsoft.com/office/drawing/2014/main" id="{62A35BDB-8281-0BC5-00DC-B150CEAE612B}"/>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097481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ontent – 4 by 2 with Icons">
    <p:spTree>
      <p:nvGrpSpPr>
        <p:cNvPr id="1" name=""/>
        <p:cNvGrpSpPr/>
        <p:nvPr/>
      </p:nvGrpSpPr>
      <p:grpSpPr>
        <a:xfrm>
          <a:off x="0" y="0"/>
          <a:ext cx="0" cy="0"/>
          <a:chOff x="0" y="0"/>
          <a:chExt cx="0" cy="0"/>
        </a:xfrm>
      </p:grpSpPr>
      <p:sp>
        <p:nvSpPr>
          <p:cNvPr id="46" name="Text Placeholder 2">
            <a:extLst>
              <a:ext uri="{FF2B5EF4-FFF2-40B4-BE49-F238E27FC236}">
                <a16:creationId xmlns:a16="http://schemas.microsoft.com/office/drawing/2014/main" id="{673F06CF-87D5-EB9E-952F-30B45CB177D3}"/>
              </a:ext>
            </a:extLst>
          </p:cNvPr>
          <p:cNvSpPr>
            <a:spLocks noGrp="1"/>
          </p:cNvSpPr>
          <p:nvPr>
            <p:ph type="body" sz="quarter" idx="116" hasCustomPrompt="1"/>
          </p:nvPr>
        </p:nvSpPr>
        <p:spPr>
          <a:xfrm>
            <a:off x="9258335" y="5535652"/>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5" name="Text Placeholder 1">
            <a:extLst>
              <a:ext uri="{FF2B5EF4-FFF2-40B4-BE49-F238E27FC236}">
                <a16:creationId xmlns:a16="http://schemas.microsoft.com/office/drawing/2014/main" id="{0201B6AC-5690-75B0-49CE-17DB29EEC6C2}"/>
              </a:ext>
            </a:extLst>
          </p:cNvPr>
          <p:cNvSpPr>
            <a:spLocks noGrp="1"/>
          </p:cNvSpPr>
          <p:nvPr>
            <p:ph type="body" sz="quarter" idx="115" hasCustomPrompt="1"/>
          </p:nvPr>
        </p:nvSpPr>
        <p:spPr>
          <a:xfrm>
            <a:off x="9258335"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52" name="Rectangle 51">
            <a:extLst>
              <a:ext uri="{FF2B5EF4-FFF2-40B4-BE49-F238E27FC236}">
                <a16:creationId xmlns:a16="http://schemas.microsoft.com/office/drawing/2014/main" id="{C61A3F22-808B-CED1-9393-285E6F462988}"/>
              </a:ext>
              <a:ext uri="{C183D7F6-B498-43B3-948B-1728B52AA6E4}">
                <adec:decorative xmlns:adec="http://schemas.microsoft.com/office/drawing/2017/decorative" val="1"/>
              </a:ext>
            </a:extLst>
          </p:cNvPr>
          <p:cNvSpPr>
            <a:spLocks noChangeAspect="1"/>
          </p:cNvSpPr>
          <p:nvPr userDrawn="1"/>
        </p:nvSpPr>
        <p:spPr>
          <a:xfrm>
            <a:off x="9251533"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3" name="Picture Placeholder 3">
            <a:extLst>
              <a:ext uri="{FF2B5EF4-FFF2-40B4-BE49-F238E27FC236}">
                <a16:creationId xmlns:a16="http://schemas.microsoft.com/office/drawing/2014/main" id="{BF7997C5-99BA-7BCA-3E49-2D372103918E}"/>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9388693"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6375424"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6375424"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635598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649314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3460427"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3460427"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346042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359758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600"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600"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60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6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7" name="Text Placeholder 2">
            <a:extLst>
              <a:ext uri="{FF2B5EF4-FFF2-40B4-BE49-F238E27FC236}">
                <a16:creationId xmlns:a16="http://schemas.microsoft.com/office/drawing/2014/main" id="{3EE254E7-49E8-34C8-0736-DFC80795C3BC}"/>
              </a:ext>
            </a:extLst>
          </p:cNvPr>
          <p:cNvSpPr>
            <a:spLocks noGrp="1"/>
          </p:cNvSpPr>
          <p:nvPr>
            <p:ph type="body" sz="quarter" idx="104" hasCustomPrompt="1"/>
          </p:nvPr>
        </p:nvSpPr>
        <p:spPr>
          <a:xfrm>
            <a:off x="9258335" y="2937418"/>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6" name="Text Placeholder 1">
            <a:extLst>
              <a:ext uri="{FF2B5EF4-FFF2-40B4-BE49-F238E27FC236}">
                <a16:creationId xmlns:a16="http://schemas.microsoft.com/office/drawing/2014/main" id="{10EEAF93-E620-5F35-07DE-76255050475C}"/>
              </a:ext>
            </a:extLst>
          </p:cNvPr>
          <p:cNvSpPr>
            <a:spLocks noGrp="1"/>
          </p:cNvSpPr>
          <p:nvPr>
            <p:ph type="body" sz="quarter" idx="103" hasCustomPrompt="1"/>
          </p:nvPr>
        </p:nvSpPr>
        <p:spPr>
          <a:xfrm>
            <a:off x="9258335"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3" name="Rectangle 32">
            <a:extLst>
              <a:ext uri="{FF2B5EF4-FFF2-40B4-BE49-F238E27FC236}">
                <a16:creationId xmlns:a16="http://schemas.microsoft.com/office/drawing/2014/main" id="{496BD37A-4D69-C3C6-66A7-B112771E1510}"/>
              </a:ext>
              <a:ext uri="{C183D7F6-B498-43B3-948B-1728B52AA6E4}">
                <adec:decorative xmlns:adec="http://schemas.microsoft.com/office/drawing/2017/decorative" val="1"/>
              </a:ext>
            </a:extLst>
          </p:cNvPr>
          <p:cNvSpPr>
            <a:spLocks noChangeAspect="1"/>
          </p:cNvSpPr>
          <p:nvPr userDrawn="1"/>
        </p:nvSpPr>
        <p:spPr>
          <a:xfrm>
            <a:off x="9251533"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74ADCDC0-C9B7-6EBB-5038-08496C42CC2E}"/>
              </a:ext>
              <a:ext uri="{C183D7F6-B498-43B3-948B-1728B52AA6E4}">
                <adec:decorative xmlns:adec="http://schemas.microsoft.com/office/drawing/2017/decorative" val="1"/>
              </a:ext>
            </a:extLst>
          </p:cNvPr>
          <p:cNvSpPr>
            <a:spLocks noGrp="1" noChangeAspect="1"/>
          </p:cNvSpPr>
          <p:nvPr>
            <p:ph type="pic" sz="quarter" idx="107" hasCustomPrompt="1"/>
          </p:nvPr>
        </p:nvSpPr>
        <p:spPr>
          <a:xfrm>
            <a:off x="9388693"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6375424"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6375424"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635598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649314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3460427"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3460427"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346042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359758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600"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600"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60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6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4 by 2 with Icons</a:t>
            </a:r>
          </a:p>
        </p:txBody>
      </p:sp>
    </p:spTree>
    <p:extLst>
      <p:ext uri="{BB962C8B-B14F-4D97-AF65-F5344CB8AC3E}">
        <p14:creationId xmlns:p14="http://schemas.microsoft.com/office/powerpoint/2010/main" val="346612244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Content – Half Page Left on White">
    <p:spTree>
      <p:nvGrpSpPr>
        <p:cNvPr id="1" name=""/>
        <p:cNvGrpSpPr/>
        <p:nvPr/>
      </p:nvGrpSpPr>
      <p:grpSpPr>
        <a:xfrm>
          <a:off x="0" y="0"/>
          <a:ext cx="0" cy="0"/>
          <a:chOff x="0" y="0"/>
          <a:chExt cx="0" cy="0"/>
        </a:xfrm>
      </p:grpSpPr>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560321"/>
            <a:ext cx="4044593" cy="3611880"/>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7" name="Title Placeholder 3">
            <a:extLst>
              <a:ext uri="{FF2B5EF4-FFF2-40B4-BE49-F238E27FC236}">
                <a16:creationId xmlns:a16="http://schemas.microsoft.com/office/drawing/2014/main" id="{0C7E6727-14BE-F310-D402-1C7034A4CAD0}"/>
              </a:ext>
            </a:extLst>
          </p:cNvPr>
          <p:cNvSpPr>
            <a:spLocks noGrp="1"/>
          </p:cNvSpPr>
          <p:nvPr>
            <p:ph type="title" hasCustomPrompt="1"/>
          </p:nvPr>
        </p:nvSpPr>
        <p:spPr>
          <a:xfrm>
            <a:off x="609600" y="1463040"/>
            <a:ext cx="4044593" cy="861774"/>
          </a:xfrm>
          <a:prstGeom prst="rect">
            <a:avLst/>
          </a:prstGeom>
        </p:spPr>
        <p:txBody>
          <a:bodyPr vert="horz" lIns="0" tIns="0" rIns="0" bIns="0" rtlCol="0" anchor="t" anchorCtr="0">
            <a:noAutofit/>
          </a:bodyPr>
          <a:lstStyle/>
          <a:p>
            <a:r>
              <a:rPr lang="en-US"/>
              <a:t>Content Slide Title – Half Page Left on White</a:t>
            </a:r>
          </a:p>
        </p:txBody>
      </p:sp>
      <p:sp>
        <p:nvSpPr>
          <p:cNvPr id="4" name="Text Placeholder 1">
            <a:extLst>
              <a:ext uri="{FF2B5EF4-FFF2-40B4-BE49-F238E27FC236}">
                <a16:creationId xmlns:a16="http://schemas.microsoft.com/office/drawing/2014/main" id="{A9B19797-CC9E-8A78-464D-EC17A91C2E9D}"/>
              </a:ext>
            </a:extLst>
          </p:cNvPr>
          <p:cNvSpPr>
            <a:spLocks noGrp="1"/>
          </p:cNvSpPr>
          <p:nvPr>
            <p:ph type="body" sz="quarter" idx="45" hasCustomPrompt="1"/>
          </p:nvPr>
        </p:nvSpPr>
        <p:spPr>
          <a:xfrm>
            <a:off x="609600" y="10972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5E587A32-2433-9573-A458-C402378AD4B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254701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Content – Half Page Left on Gray">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B157D4E5-2260-9614-E9D2-4BCB405D82CC}"/>
              </a:ext>
              <a:ext uri="{C183D7F6-B498-43B3-948B-1728B52AA6E4}">
                <adec:decorative xmlns:adec="http://schemas.microsoft.com/office/drawing/2017/decorative" val="1"/>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158120"/>
            <a:ext cx="4044593" cy="4006459"/>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58" name="Title Placeholder 3">
            <a:extLst>
              <a:ext uri="{FF2B5EF4-FFF2-40B4-BE49-F238E27FC236}">
                <a16:creationId xmlns:a16="http://schemas.microsoft.com/office/drawing/2014/main" id="{4510A601-E59D-57C0-86FE-2A5E4843C6E8}"/>
              </a:ext>
            </a:extLst>
          </p:cNvPr>
          <p:cNvSpPr>
            <a:spLocks noGrp="1"/>
          </p:cNvSpPr>
          <p:nvPr userDrawn="1">
            <p:ph type="title" hasCustomPrompt="1"/>
          </p:nvPr>
        </p:nvSpPr>
        <p:spPr>
          <a:xfrm>
            <a:off x="609600" y="1060840"/>
            <a:ext cx="4044593" cy="861774"/>
          </a:xfrm>
          <a:prstGeom prst="rect">
            <a:avLst/>
          </a:prstGeom>
        </p:spPr>
        <p:txBody>
          <a:bodyPr vert="horz" lIns="0" tIns="0" rIns="0" bIns="0" rtlCol="0" anchor="t" anchorCtr="0">
            <a:noAutofit/>
          </a:bodyPr>
          <a:lstStyle>
            <a:lvl1pPr>
              <a:lnSpc>
                <a:spcPct val="100000"/>
              </a:lnSpc>
              <a:defRPr baseline="0"/>
            </a:lvl1pPr>
          </a:lstStyle>
          <a:p>
            <a:r>
              <a:rPr lang="en-US"/>
              <a:t>Content Slide Title – Half Page Left on Gray</a:t>
            </a:r>
          </a:p>
        </p:txBody>
      </p:sp>
      <p:sp>
        <p:nvSpPr>
          <p:cNvPr id="3" name="Text Placeholder 1">
            <a:extLst>
              <a:ext uri="{FF2B5EF4-FFF2-40B4-BE49-F238E27FC236}">
                <a16:creationId xmlns:a16="http://schemas.microsoft.com/office/drawing/2014/main" id="{31FE8F0F-163F-ECBB-F595-269F3A8721FB}"/>
              </a:ext>
            </a:extLst>
          </p:cNvPr>
          <p:cNvSpPr>
            <a:spLocks noGrp="1"/>
          </p:cNvSpPr>
          <p:nvPr>
            <p:ph type="body" sz="quarter" idx="46" hasCustomPrompt="1"/>
          </p:nvPr>
        </p:nvSpPr>
        <p:spPr>
          <a:xfrm>
            <a:off x="609600" y="6950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168838058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Content – Large Half Page Left on Gra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FD7017-3018-0B4A-8599-4F9C54696A10}"/>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2" name="Text Placeholder 2">
            <a:extLst>
              <a:ext uri="{FF2B5EF4-FFF2-40B4-BE49-F238E27FC236}">
                <a16:creationId xmlns:a16="http://schemas.microsoft.com/office/drawing/2014/main" id="{D3272627-F472-C762-AC98-C5810C891844}"/>
              </a:ext>
            </a:extLst>
          </p:cNvPr>
          <p:cNvSpPr>
            <a:spLocks noGrp="1"/>
          </p:cNvSpPr>
          <p:nvPr>
            <p:ph type="body" sz="quarter" idx="90" hasCustomPrompt="1"/>
          </p:nvPr>
        </p:nvSpPr>
        <p:spPr>
          <a:xfrm>
            <a:off x="7287208" y="5428302"/>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6" name="Text Placeholder 2">
            <a:extLst>
              <a:ext uri="{FF2B5EF4-FFF2-40B4-BE49-F238E27FC236}">
                <a16:creationId xmlns:a16="http://schemas.microsoft.com/office/drawing/2014/main" id="{22A35BD8-FEDE-4F04-2D11-B05BE2B1D79D}"/>
              </a:ext>
            </a:extLst>
          </p:cNvPr>
          <p:cNvSpPr>
            <a:spLocks noGrp="1"/>
          </p:cNvSpPr>
          <p:nvPr>
            <p:ph type="body" sz="quarter" idx="91" hasCustomPrompt="1"/>
          </p:nvPr>
        </p:nvSpPr>
        <p:spPr>
          <a:xfrm>
            <a:off x="7287208" y="5029370"/>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7" name="Rectangle 6">
            <a:extLst>
              <a:ext uri="{FF2B5EF4-FFF2-40B4-BE49-F238E27FC236}">
                <a16:creationId xmlns:a16="http://schemas.microsoft.com/office/drawing/2014/main" id="{5BC16F0D-A767-A4C5-CBF7-6EDF256A0BE8}"/>
              </a:ext>
              <a:ext uri="{C183D7F6-B498-43B3-948B-1728B52AA6E4}">
                <adec:decorative xmlns:adec="http://schemas.microsoft.com/office/drawing/2017/decorative" val="1"/>
              </a:ext>
            </a:extLst>
          </p:cNvPr>
          <p:cNvSpPr>
            <a:spLocks noChangeAspect="1"/>
          </p:cNvSpPr>
          <p:nvPr userDrawn="1"/>
        </p:nvSpPr>
        <p:spPr>
          <a:xfrm>
            <a:off x="6096000" y="4970605"/>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Picture Placeholder 3">
            <a:extLst>
              <a:ext uri="{FF2B5EF4-FFF2-40B4-BE49-F238E27FC236}">
                <a16:creationId xmlns:a16="http://schemas.microsoft.com/office/drawing/2014/main" id="{D00B6503-35B2-C47D-624C-3C8A3E1D9C27}"/>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51448" y="5126053"/>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9" name="Text Placeholder 2">
            <a:extLst>
              <a:ext uri="{FF2B5EF4-FFF2-40B4-BE49-F238E27FC236}">
                <a16:creationId xmlns:a16="http://schemas.microsoft.com/office/drawing/2014/main" id="{68D84A97-AE73-6AA1-EA30-B0F69229AD70}"/>
              </a:ext>
            </a:extLst>
          </p:cNvPr>
          <p:cNvSpPr>
            <a:spLocks noGrp="1"/>
          </p:cNvSpPr>
          <p:nvPr>
            <p:ph type="body" sz="quarter" idx="87" hasCustomPrompt="1"/>
          </p:nvPr>
        </p:nvSpPr>
        <p:spPr>
          <a:xfrm>
            <a:off x="7287208" y="408469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0" name="Text Placeholder 2">
            <a:extLst>
              <a:ext uri="{FF2B5EF4-FFF2-40B4-BE49-F238E27FC236}">
                <a16:creationId xmlns:a16="http://schemas.microsoft.com/office/drawing/2014/main" id="{BC5C8EEB-21C9-68F4-B609-1AA688EB5195}"/>
              </a:ext>
            </a:extLst>
          </p:cNvPr>
          <p:cNvSpPr>
            <a:spLocks noGrp="1"/>
          </p:cNvSpPr>
          <p:nvPr>
            <p:ph type="body" sz="quarter" idx="88" hasCustomPrompt="1"/>
          </p:nvPr>
        </p:nvSpPr>
        <p:spPr>
          <a:xfrm>
            <a:off x="7287208" y="368576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1" name="Rectangle 10">
            <a:extLst>
              <a:ext uri="{FF2B5EF4-FFF2-40B4-BE49-F238E27FC236}">
                <a16:creationId xmlns:a16="http://schemas.microsoft.com/office/drawing/2014/main" id="{C0F39153-6EC9-AAD5-8435-EF15B509C0A6}"/>
              </a:ext>
              <a:ext uri="{C183D7F6-B498-43B3-948B-1728B52AA6E4}">
                <adec:decorative xmlns:adec="http://schemas.microsoft.com/office/drawing/2017/decorative" val="1"/>
              </a:ext>
            </a:extLst>
          </p:cNvPr>
          <p:cNvSpPr>
            <a:spLocks noChangeAspect="1"/>
          </p:cNvSpPr>
          <p:nvPr userDrawn="1"/>
        </p:nvSpPr>
        <p:spPr>
          <a:xfrm>
            <a:off x="6096000" y="362699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58FE6BF3-F1E5-CAA6-8102-11416CC23F6F}"/>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51448" y="378244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3" name="Text Placeholder 2">
            <a:extLst>
              <a:ext uri="{FF2B5EF4-FFF2-40B4-BE49-F238E27FC236}">
                <a16:creationId xmlns:a16="http://schemas.microsoft.com/office/drawing/2014/main" id="{F6752E6F-487B-711D-CF35-6C9DF36F33F1}"/>
              </a:ext>
            </a:extLst>
          </p:cNvPr>
          <p:cNvSpPr>
            <a:spLocks noGrp="1"/>
          </p:cNvSpPr>
          <p:nvPr>
            <p:ph type="body" sz="quarter" idx="84" hasCustomPrompt="1"/>
          </p:nvPr>
        </p:nvSpPr>
        <p:spPr>
          <a:xfrm>
            <a:off x="7287208" y="2744999"/>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DE4E432F-793A-ADF5-7C25-353CEE5AD7FF}"/>
              </a:ext>
            </a:extLst>
          </p:cNvPr>
          <p:cNvSpPr>
            <a:spLocks noGrp="1"/>
          </p:cNvSpPr>
          <p:nvPr>
            <p:ph type="body" sz="quarter" idx="85" hasCustomPrompt="1"/>
          </p:nvPr>
        </p:nvSpPr>
        <p:spPr>
          <a:xfrm>
            <a:off x="7287208" y="2346067"/>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5" name="Rectangle 14">
            <a:extLst>
              <a:ext uri="{FF2B5EF4-FFF2-40B4-BE49-F238E27FC236}">
                <a16:creationId xmlns:a16="http://schemas.microsoft.com/office/drawing/2014/main" id="{F42DBB58-1A19-A66E-9C74-814D9F26B3BF}"/>
              </a:ext>
              <a:ext uri="{C183D7F6-B498-43B3-948B-1728B52AA6E4}">
                <adec:decorative xmlns:adec="http://schemas.microsoft.com/office/drawing/2017/decorative" val="1"/>
              </a:ext>
            </a:extLst>
          </p:cNvPr>
          <p:cNvSpPr>
            <a:spLocks noChangeAspect="1"/>
          </p:cNvSpPr>
          <p:nvPr userDrawn="1"/>
        </p:nvSpPr>
        <p:spPr>
          <a:xfrm>
            <a:off x="6096000" y="2287302"/>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FA47C04E-CEEC-9183-A424-F93915A07B49}"/>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51448" y="2442750"/>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7" name="Text Placeholder 2">
            <a:extLst>
              <a:ext uri="{FF2B5EF4-FFF2-40B4-BE49-F238E27FC236}">
                <a16:creationId xmlns:a16="http://schemas.microsoft.com/office/drawing/2014/main" id="{4BF8E112-BF46-3CA5-D3B2-66976ECCEC0E}"/>
              </a:ext>
            </a:extLst>
          </p:cNvPr>
          <p:cNvSpPr>
            <a:spLocks noGrp="1"/>
          </p:cNvSpPr>
          <p:nvPr>
            <p:ph type="body" sz="quarter" idx="13" hasCustomPrompt="1"/>
          </p:nvPr>
        </p:nvSpPr>
        <p:spPr>
          <a:xfrm>
            <a:off x="7287208" y="140530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8" name="Text Placeholder 2">
            <a:extLst>
              <a:ext uri="{FF2B5EF4-FFF2-40B4-BE49-F238E27FC236}">
                <a16:creationId xmlns:a16="http://schemas.microsoft.com/office/drawing/2014/main" id="{2595A443-A143-6DC1-218B-94A0E77EC9AB}"/>
              </a:ext>
            </a:extLst>
          </p:cNvPr>
          <p:cNvSpPr>
            <a:spLocks noGrp="1"/>
          </p:cNvSpPr>
          <p:nvPr>
            <p:ph type="body" sz="quarter" idx="82" hasCustomPrompt="1"/>
          </p:nvPr>
        </p:nvSpPr>
        <p:spPr>
          <a:xfrm>
            <a:off x="7287208" y="100637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9" name="Rectangle 18">
            <a:extLst>
              <a:ext uri="{FF2B5EF4-FFF2-40B4-BE49-F238E27FC236}">
                <a16:creationId xmlns:a16="http://schemas.microsoft.com/office/drawing/2014/main" id="{D7490581-96BA-3CCC-A253-085BE5BE6CC1}"/>
              </a:ext>
              <a:ext uri="{C183D7F6-B498-43B3-948B-1728B52AA6E4}">
                <adec:decorative xmlns:adec="http://schemas.microsoft.com/office/drawing/2017/decorative" val="1"/>
              </a:ext>
            </a:extLst>
          </p:cNvPr>
          <p:cNvSpPr>
            <a:spLocks noChangeAspect="1"/>
          </p:cNvSpPr>
          <p:nvPr userDrawn="1"/>
        </p:nvSpPr>
        <p:spPr>
          <a:xfrm>
            <a:off x="6096000" y="94760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181E6BF-E435-D9EF-B235-F650DD8AEBC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51448" y="110305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itle Placeholder 3">
            <a:extLst>
              <a:ext uri="{FF2B5EF4-FFF2-40B4-BE49-F238E27FC236}">
                <a16:creationId xmlns:a16="http://schemas.microsoft.com/office/drawing/2014/main" id="{05CE10DA-5E97-5E4A-178A-9B2F9B163670}"/>
              </a:ext>
            </a:extLst>
          </p:cNvPr>
          <p:cNvSpPr>
            <a:spLocks noGrp="1"/>
          </p:cNvSpPr>
          <p:nvPr>
            <p:ph type="title" hasCustomPrompt="1"/>
          </p:nvPr>
        </p:nvSpPr>
        <p:spPr>
          <a:xfrm>
            <a:off x="609600" y="1104064"/>
            <a:ext cx="4044593" cy="5068136"/>
          </a:xfrm>
          <a:prstGeom prst="rect">
            <a:avLst/>
          </a:prstGeom>
        </p:spPr>
        <p:txBody>
          <a:bodyPr vert="horz" lIns="0" tIns="0" rIns="0" bIns="0" rtlCol="0" anchor="t" anchorCtr="0">
            <a:noAutofit/>
          </a:bodyPr>
          <a:lstStyle>
            <a:lvl1pPr>
              <a:lnSpc>
                <a:spcPct val="100000"/>
              </a:lnSpc>
              <a:defRPr sz="4800" baseline="0"/>
            </a:lvl1pPr>
          </a:lstStyle>
          <a:p>
            <a:r>
              <a:rPr lang="en-US"/>
              <a:t>Content Slide Title – Large Half Page Left on Gray</a:t>
            </a:r>
          </a:p>
        </p:txBody>
      </p:sp>
      <p:sp>
        <p:nvSpPr>
          <p:cNvPr id="5" name="Rectangle 4">
            <a:extLst>
              <a:ext uri="{FF2B5EF4-FFF2-40B4-BE49-F238E27FC236}">
                <a16:creationId xmlns:a16="http://schemas.microsoft.com/office/drawing/2014/main" id="{7DCB7216-2D2A-C7DF-B9E4-53CA3AE6513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102097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Content – 3 Left Call Ou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6454010" y="0"/>
            <a:ext cx="573799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4" name="Text Placeholder 2">
            <a:extLst>
              <a:ext uri="{FF2B5EF4-FFF2-40B4-BE49-F238E27FC236}">
                <a16:creationId xmlns:a16="http://schemas.microsoft.com/office/drawing/2014/main" id="{8C04793F-59F4-427A-4E31-E402AE97FD84}"/>
              </a:ext>
            </a:extLst>
          </p:cNvPr>
          <p:cNvSpPr>
            <a:spLocks noGrp="1"/>
          </p:cNvSpPr>
          <p:nvPr>
            <p:ph type="body" sz="quarter" idx="86" hasCustomPrompt="1"/>
          </p:nvPr>
        </p:nvSpPr>
        <p:spPr>
          <a:xfrm>
            <a:off x="7063610" y="5341389"/>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1" name="Text Placeholder 1">
            <a:extLst>
              <a:ext uri="{FF2B5EF4-FFF2-40B4-BE49-F238E27FC236}">
                <a16:creationId xmlns:a16="http://schemas.microsoft.com/office/drawing/2014/main" id="{F6FF4311-3D51-41B4-6F58-74985C2CE797}"/>
              </a:ext>
            </a:extLst>
          </p:cNvPr>
          <p:cNvSpPr>
            <a:spLocks noGrp="1"/>
          </p:cNvSpPr>
          <p:nvPr>
            <p:ph type="body" sz="quarter" idx="85" hasCustomPrompt="1"/>
          </p:nvPr>
        </p:nvSpPr>
        <p:spPr>
          <a:xfrm>
            <a:off x="7063610" y="4634946"/>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16" name="Text Placeholder 2">
            <a:extLst>
              <a:ext uri="{FF2B5EF4-FFF2-40B4-BE49-F238E27FC236}">
                <a16:creationId xmlns:a16="http://schemas.microsoft.com/office/drawing/2014/main" id="{DBA0E600-C59B-A462-77E4-298D5DC3B403}"/>
              </a:ext>
            </a:extLst>
          </p:cNvPr>
          <p:cNvSpPr>
            <a:spLocks noGrp="1"/>
          </p:cNvSpPr>
          <p:nvPr>
            <p:ph type="body" sz="quarter" idx="88" hasCustomPrompt="1"/>
          </p:nvPr>
        </p:nvSpPr>
        <p:spPr>
          <a:xfrm>
            <a:off x="7063610" y="3484291"/>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5" name="Text Placeholder 1">
            <a:extLst>
              <a:ext uri="{FF2B5EF4-FFF2-40B4-BE49-F238E27FC236}">
                <a16:creationId xmlns:a16="http://schemas.microsoft.com/office/drawing/2014/main" id="{70D2EE1A-FE8D-DEEA-E8D5-CD4B9CC5F091}"/>
              </a:ext>
            </a:extLst>
          </p:cNvPr>
          <p:cNvSpPr>
            <a:spLocks noGrp="1"/>
          </p:cNvSpPr>
          <p:nvPr>
            <p:ph type="body" sz="quarter" idx="87" hasCustomPrompt="1"/>
          </p:nvPr>
        </p:nvSpPr>
        <p:spPr>
          <a:xfrm>
            <a:off x="7063610" y="2777848"/>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1" name="Text Placeholder 2">
            <a:extLst>
              <a:ext uri="{FF2B5EF4-FFF2-40B4-BE49-F238E27FC236}">
                <a16:creationId xmlns:a16="http://schemas.microsoft.com/office/drawing/2014/main" id="{75C2E6AA-AC53-4003-4231-189AEB817E24}"/>
              </a:ext>
            </a:extLst>
          </p:cNvPr>
          <p:cNvSpPr>
            <a:spLocks noGrp="1"/>
          </p:cNvSpPr>
          <p:nvPr>
            <p:ph type="body" sz="quarter" idx="84" hasCustomPrompt="1"/>
          </p:nvPr>
        </p:nvSpPr>
        <p:spPr>
          <a:xfrm>
            <a:off x="7063610" y="1627193"/>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20" name="Text Placeholder 1">
            <a:extLst>
              <a:ext uri="{FF2B5EF4-FFF2-40B4-BE49-F238E27FC236}">
                <a16:creationId xmlns:a16="http://schemas.microsoft.com/office/drawing/2014/main" id="{1F3EBFCC-E5BB-B70F-1199-DB2F34EFD07D}"/>
              </a:ext>
            </a:extLst>
          </p:cNvPr>
          <p:cNvSpPr>
            <a:spLocks noGrp="1"/>
          </p:cNvSpPr>
          <p:nvPr>
            <p:ph type="body" sz="quarter" idx="83" hasCustomPrompt="1"/>
          </p:nvPr>
        </p:nvSpPr>
        <p:spPr>
          <a:xfrm>
            <a:off x="7063610" y="920750"/>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5486400" cy="4448277"/>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5486400" cy="430887"/>
          </a:xfrm>
          <a:prstGeom prst="rect">
            <a:avLst/>
          </a:prstGeom>
        </p:spPr>
        <p:txBody>
          <a:bodyPr vert="horz" lIns="0" tIns="0" rIns="0" bIns="0" rtlCol="0" anchor="t" anchorCtr="0">
            <a:noAutofit/>
          </a:bodyPr>
          <a:lstStyle/>
          <a:p>
            <a:r>
              <a:rPr lang="en-US"/>
              <a:t>Content Slide Title – 3 Left Call Outs</a:t>
            </a:r>
          </a:p>
        </p:txBody>
      </p:sp>
      <p:sp>
        <p:nvSpPr>
          <p:cNvPr id="2" name="Rectangle 1">
            <a:extLst>
              <a:ext uri="{FF2B5EF4-FFF2-40B4-BE49-F238E27FC236}">
                <a16:creationId xmlns:a16="http://schemas.microsoft.com/office/drawing/2014/main" id="{5A85EA90-E04F-5EC1-025F-929A3E45C3A1}"/>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9691355"/>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Content – Right Section Light">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D232E1B9-AEE0-C7F1-45F8-451AA5006FF9}"/>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43" name="Logo">
            <a:extLst>
              <a:ext uri="{FF2B5EF4-FFF2-40B4-BE49-F238E27FC236}">
                <a16:creationId xmlns:a16="http://schemas.microsoft.com/office/drawing/2014/main" id="{2124585D-F80A-7C36-21C6-F01C5A22864B}"/>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2" name="Straight Connector 1">
            <a:extLst>
              <a:ext uri="{FF2B5EF4-FFF2-40B4-BE49-F238E27FC236}">
                <a16:creationId xmlns:a16="http://schemas.microsoft.com/office/drawing/2014/main" id="{27269284-C937-454C-A2AE-EAEF111736FF}"/>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E284CA0-73DF-1000-8015-2968EADB53A6}"/>
              </a:ext>
              <a:ext uri="{C183D7F6-B498-43B3-948B-1728B52AA6E4}">
                <adec:decorative xmlns:adec="http://schemas.microsoft.com/office/drawing/2017/decorative" val="1"/>
              </a:ext>
            </a:extLst>
          </p:cNvPr>
          <p:cNvCxnSpPr>
            <a:cxnSpLocks/>
          </p:cNvCxnSpPr>
          <p:nvPr userDrawn="1"/>
        </p:nvCxnSpPr>
        <p:spPr>
          <a:xfrm flipH="1">
            <a:off x="7663637"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1DD4514-409F-5094-B715-5694A7C70AE4}"/>
              </a:ext>
              <a:ext uri="{C183D7F6-B498-43B3-948B-1728B52AA6E4}">
                <adec:decorative xmlns:adec="http://schemas.microsoft.com/office/drawing/2017/decorative" val="1"/>
              </a:ext>
            </a:extLst>
          </p:cNvPr>
          <p:cNvCxnSpPr>
            <a:cxnSpLocks/>
          </p:cNvCxnSpPr>
          <p:nvPr userDrawn="1"/>
        </p:nvCxnSpPr>
        <p:spPr>
          <a:xfrm flipH="1">
            <a:off x="10040826"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Text Placeholder 1">
            <a:extLst>
              <a:ext uri="{FF2B5EF4-FFF2-40B4-BE49-F238E27FC236}">
                <a16:creationId xmlns:a16="http://schemas.microsoft.com/office/drawing/2014/main" id="{F82B4E7D-7538-472F-3657-4D1D90A2BCB4}"/>
              </a:ext>
            </a:extLst>
          </p:cNvPr>
          <p:cNvSpPr>
            <a:spLocks noGrp="1"/>
          </p:cNvSpPr>
          <p:nvPr>
            <p:ph type="body" sz="quarter" idx="75" hasCustomPrompt="1"/>
          </p:nvPr>
        </p:nvSpPr>
        <p:spPr>
          <a:xfrm>
            <a:off x="10040826"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15" name="Rectangle 14">
            <a:extLst>
              <a:ext uri="{FF2B5EF4-FFF2-40B4-BE49-F238E27FC236}">
                <a16:creationId xmlns:a16="http://schemas.microsoft.com/office/drawing/2014/main" id="{2B8AA405-7A02-B943-0A2C-0A163FDD95B7}"/>
              </a:ext>
              <a:ext uri="{C183D7F6-B498-43B3-948B-1728B52AA6E4}">
                <adec:decorative xmlns:adec="http://schemas.microsoft.com/office/drawing/2017/decorative" val="1"/>
              </a:ext>
            </a:extLst>
          </p:cNvPr>
          <p:cNvSpPr>
            <a:spLocks noChangeAspect="1"/>
          </p:cNvSpPr>
          <p:nvPr userDrawn="1"/>
        </p:nvSpPr>
        <p:spPr>
          <a:xfrm>
            <a:off x="10589466"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10726626"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7" name="Text Placeholder 1">
            <a:extLst>
              <a:ext uri="{FF2B5EF4-FFF2-40B4-BE49-F238E27FC236}">
                <a16:creationId xmlns:a16="http://schemas.microsoft.com/office/drawing/2014/main" id="{61FC5103-EB64-B0BE-9706-53C53510EC20}"/>
              </a:ext>
            </a:extLst>
          </p:cNvPr>
          <p:cNvSpPr>
            <a:spLocks noGrp="1"/>
          </p:cNvSpPr>
          <p:nvPr>
            <p:ph type="body" sz="quarter" idx="112" hasCustomPrompt="1"/>
          </p:nvPr>
        </p:nvSpPr>
        <p:spPr>
          <a:xfrm>
            <a:off x="7663637"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35" name="Rectangle 34">
            <a:extLst>
              <a:ext uri="{FF2B5EF4-FFF2-40B4-BE49-F238E27FC236}">
                <a16:creationId xmlns:a16="http://schemas.microsoft.com/office/drawing/2014/main" id="{8DDA1505-E74F-057F-DBE5-1AFA71BA8EDF}"/>
              </a:ext>
              <a:ext uri="{C183D7F6-B498-43B3-948B-1728B52AA6E4}">
                <adec:decorative xmlns:adec="http://schemas.microsoft.com/office/drawing/2017/decorative" val="1"/>
              </a:ext>
            </a:extLst>
          </p:cNvPr>
          <p:cNvSpPr>
            <a:spLocks noChangeAspect="1"/>
          </p:cNvSpPr>
          <p:nvPr userDrawn="1"/>
        </p:nvSpPr>
        <p:spPr>
          <a:xfrm>
            <a:off x="8212277"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8349437"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11AE5B93-3A01-7A0A-8CDA-9184DE2B0855}"/>
              </a:ext>
            </a:extLst>
          </p:cNvPr>
          <p:cNvSpPr>
            <a:spLocks noGrp="1"/>
          </p:cNvSpPr>
          <p:nvPr>
            <p:ph type="body" sz="quarter" idx="73" hasCustomPrompt="1"/>
          </p:nvPr>
        </p:nvSpPr>
        <p:spPr>
          <a:xfrm>
            <a:off x="10040826"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5" name="Rectangle 4">
            <a:extLst>
              <a:ext uri="{FF2B5EF4-FFF2-40B4-BE49-F238E27FC236}">
                <a16:creationId xmlns:a16="http://schemas.microsoft.com/office/drawing/2014/main" id="{C6FB78EF-D7D9-7A84-F375-D5ECA61C9F27}"/>
              </a:ext>
              <a:ext uri="{C183D7F6-B498-43B3-948B-1728B52AA6E4}">
                <adec:decorative xmlns:adec="http://schemas.microsoft.com/office/drawing/2017/decorative" val="1"/>
              </a:ext>
            </a:extLst>
          </p:cNvPr>
          <p:cNvSpPr>
            <a:spLocks noChangeAspect="1"/>
          </p:cNvSpPr>
          <p:nvPr userDrawn="1"/>
        </p:nvSpPr>
        <p:spPr>
          <a:xfrm>
            <a:off x="10589466"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7663637"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29" name="Rectangle 28">
            <a:extLst>
              <a:ext uri="{FF2B5EF4-FFF2-40B4-BE49-F238E27FC236}">
                <a16:creationId xmlns:a16="http://schemas.microsoft.com/office/drawing/2014/main" id="{7C9C50DF-B16C-A869-F864-05ECC87211EC}"/>
              </a:ext>
              <a:ext uri="{C183D7F6-B498-43B3-948B-1728B52AA6E4}">
                <adec:decorative xmlns:adec="http://schemas.microsoft.com/office/drawing/2017/decorative" val="1"/>
              </a:ext>
            </a:extLst>
          </p:cNvPr>
          <p:cNvSpPr>
            <a:spLocks noChangeAspect="1"/>
          </p:cNvSpPr>
          <p:nvPr userDrawn="1"/>
        </p:nvSpPr>
        <p:spPr>
          <a:xfrm>
            <a:off x="8212277"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8349437"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Light </a:t>
            </a:r>
          </a:p>
        </p:txBody>
      </p:sp>
      <p:sp>
        <p:nvSpPr>
          <p:cNvPr id="6" name="Rectangle 5">
            <a:extLst>
              <a:ext uri="{FF2B5EF4-FFF2-40B4-BE49-F238E27FC236}">
                <a16:creationId xmlns:a16="http://schemas.microsoft.com/office/drawing/2014/main" id="{63CB2C6A-1139-D9E0-DA40-97444B6B2297}"/>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378704"/>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Content - Right Section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69934B-0CB5-0D49-FFA1-2EB4D9C29E7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1">
            <a:extLst>
              <a:ext uri="{FF2B5EF4-FFF2-40B4-BE49-F238E27FC236}">
                <a16:creationId xmlns:a16="http://schemas.microsoft.com/office/drawing/2014/main" id="{D4E69E0E-8F34-42B7-1A54-A4D2EAAC0D4B}"/>
              </a:ext>
            </a:extLst>
          </p:cNvPr>
          <p:cNvSpPr>
            <a:spLocks noGrp="1"/>
          </p:cNvSpPr>
          <p:nvPr>
            <p:ph type="body" sz="quarter" idx="83" hasCustomPrompt="1"/>
          </p:nvPr>
        </p:nvSpPr>
        <p:spPr>
          <a:xfrm>
            <a:off x="8854440" y="5217130"/>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5" name="Text Placeholder 1">
            <a:extLst>
              <a:ext uri="{FF2B5EF4-FFF2-40B4-BE49-F238E27FC236}">
                <a16:creationId xmlns:a16="http://schemas.microsoft.com/office/drawing/2014/main" id="{7AABE081-7AEC-738A-6EC2-62B33242C9FF}"/>
              </a:ext>
            </a:extLst>
          </p:cNvPr>
          <p:cNvSpPr>
            <a:spLocks noGrp="1"/>
          </p:cNvSpPr>
          <p:nvPr>
            <p:ph type="body" sz="quarter" idx="84" hasCustomPrompt="1"/>
          </p:nvPr>
        </p:nvSpPr>
        <p:spPr>
          <a:xfrm>
            <a:off x="8854440" y="436941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4" name="Straight Connector 13">
            <a:extLst>
              <a:ext uri="{FF2B5EF4-FFF2-40B4-BE49-F238E27FC236}">
                <a16:creationId xmlns:a16="http://schemas.microsoft.com/office/drawing/2014/main" id="{9F973EE3-6951-733E-FD14-E211A5134380}"/>
              </a:ext>
              <a:ext uri="{C183D7F6-B498-43B3-948B-1728B52AA6E4}">
                <adec:decorative xmlns:adec="http://schemas.microsoft.com/office/drawing/2017/decorative" val="1"/>
              </a:ext>
            </a:extLst>
          </p:cNvPr>
          <p:cNvCxnSpPr>
            <a:cxnSpLocks/>
          </p:cNvCxnSpPr>
          <p:nvPr userDrawn="1"/>
        </p:nvCxnSpPr>
        <p:spPr>
          <a:xfrm>
            <a:off x="8122920" y="4188658"/>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2" name="Text Placeholder 1">
            <a:extLst>
              <a:ext uri="{FF2B5EF4-FFF2-40B4-BE49-F238E27FC236}">
                <a16:creationId xmlns:a16="http://schemas.microsoft.com/office/drawing/2014/main" id="{F6C70CBB-FEB5-3FB9-6833-FBC36D20C4DA}"/>
              </a:ext>
            </a:extLst>
          </p:cNvPr>
          <p:cNvSpPr>
            <a:spLocks noGrp="1"/>
          </p:cNvSpPr>
          <p:nvPr>
            <p:ph type="body" sz="quarter" idx="81" hasCustomPrompt="1"/>
          </p:nvPr>
        </p:nvSpPr>
        <p:spPr>
          <a:xfrm>
            <a:off x="10039905"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3" name="Text Placeholder 1">
            <a:extLst>
              <a:ext uri="{FF2B5EF4-FFF2-40B4-BE49-F238E27FC236}">
                <a16:creationId xmlns:a16="http://schemas.microsoft.com/office/drawing/2014/main" id="{62E000E1-BB22-EE4E-D88C-008641D2EDB4}"/>
              </a:ext>
            </a:extLst>
          </p:cNvPr>
          <p:cNvSpPr>
            <a:spLocks noGrp="1"/>
          </p:cNvSpPr>
          <p:nvPr>
            <p:ph type="body" sz="quarter" idx="82" hasCustomPrompt="1"/>
          </p:nvPr>
        </p:nvSpPr>
        <p:spPr>
          <a:xfrm>
            <a:off x="10039905"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5" name="Straight Connector 14">
            <a:extLst>
              <a:ext uri="{FF2B5EF4-FFF2-40B4-BE49-F238E27FC236}">
                <a16:creationId xmlns:a16="http://schemas.microsoft.com/office/drawing/2014/main" id="{AAB6A51D-0E77-3110-0E8E-94D46904B539}"/>
              </a:ext>
              <a:ext uri="{C183D7F6-B498-43B3-948B-1728B52AA6E4}">
                <adec:decorative xmlns:adec="http://schemas.microsoft.com/office/drawing/2017/decorative" val="1"/>
              </a:ext>
            </a:extLst>
          </p:cNvPr>
          <p:cNvCxnSpPr>
            <a:cxnSpLocks/>
          </p:cNvCxnSpPr>
          <p:nvPr userDrawn="1"/>
        </p:nvCxnSpPr>
        <p:spPr>
          <a:xfrm>
            <a:off x="9768840" y="2603190"/>
            <a:ext cx="0" cy="1234477"/>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1">
            <a:extLst>
              <a:ext uri="{FF2B5EF4-FFF2-40B4-BE49-F238E27FC236}">
                <a16:creationId xmlns:a16="http://schemas.microsoft.com/office/drawing/2014/main" id="{F43641B8-0134-3BC5-E5F8-3533C9C44BE4}"/>
              </a:ext>
            </a:extLst>
          </p:cNvPr>
          <p:cNvSpPr>
            <a:spLocks noGrp="1"/>
          </p:cNvSpPr>
          <p:nvPr>
            <p:ph type="body" sz="quarter" idx="79" hasCustomPrompt="1"/>
          </p:nvPr>
        </p:nvSpPr>
        <p:spPr>
          <a:xfrm>
            <a:off x="7654654"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1" name="Text Placeholder 1">
            <a:extLst>
              <a:ext uri="{FF2B5EF4-FFF2-40B4-BE49-F238E27FC236}">
                <a16:creationId xmlns:a16="http://schemas.microsoft.com/office/drawing/2014/main" id="{E55B2AA9-8261-14A4-4053-5F773944F2D2}"/>
              </a:ext>
            </a:extLst>
          </p:cNvPr>
          <p:cNvSpPr>
            <a:spLocks noGrp="1"/>
          </p:cNvSpPr>
          <p:nvPr>
            <p:ph type="body" sz="quarter" idx="80" hasCustomPrompt="1"/>
          </p:nvPr>
        </p:nvSpPr>
        <p:spPr>
          <a:xfrm>
            <a:off x="7654654"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D1CD0F43-70F2-690F-A4CF-001C24C63934}"/>
              </a:ext>
              <a:ext uri="{C183D7F6-B498-43B3-948B-1728B52AA6E4}">
                <adec:decorative xmlns:adec="http://schemas.microsoft.com/office/drawing/2017/decorative" val="1"/>
              </a:ext>
            </a:extLst>
          </p:cNvPr>
          <p:cNvCxnSpPr>
            <a:cxnSpLocks/>
          </p:cNvCxnSpPr>
          <p:nvPr userDrawn="1"/>
        </p:nvCxnSpPr>
        <p:spPr>
          <a:xfrm>
            <a:off x="8122920" y="2184709"/>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1">
            <a:extLst>
              <a:ext uri="{FF2B5EF4-FFF2-40B4-BE49-F238E27FC236}">
                <a16:creationId xmlns:a16="http://schemas.microsoft.com/office/drawing/2014/main" id="{C8497D38-F826-B48C-EF61-4FCD700EFC34}"/>
              </a:ext>
            </a:extLst>
          </p:cNvPr>
          <p:cNvSpPr>
            <a:spLocks noGrp="1"/>
          </p:cNvSpPr>
          <p:nvPr>
            <p:ph type="body" sz="quarter" idx="15" hasCustomPrompt="1"/>
          </p:nvPr>
        </p:nvSpPr>
        <p:spPr>
          <a:xfrm>
            <a:off x="8854440" y="159630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19" name="Text Placeholder 1">
            <a:extLst>
              <a:ext uri="{FF2B5EF4-FFF2-40B4-BE49-F238E27FC236}">
                <a16:creationId xmlns:a16="http://schemas.microsoft.com/office/drawing/2014/main" id="{EBBB8570-055F-ADB4-C35B-662F03614EF4}"/>
              </a:ext>
            </a:extLst>
          </p:cNvPr>
          <p:cNvSpPr>
            <a:spLocks noGrp="1"/>
          </p:cNvSpPr>
          <p:nvPr>
            <p:ph type="body" sz="quarter" idx="78" hasCustomPrompt="1"/>
          </p:nvPr>
        </p:nvSpPr>
        <p:spPr>
          <a:xfrm>
            <a:off x="8854440" y="748593"/>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38647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Blue</a:t>
            </a:r>
          </a:p>
        </p:txBody>
      </p:sp>
      <p:sp>
        <p:nvSpPr>
          <p:cNvPr id="5" name="Rectangle 4">
            <a:extLst>
              <a:ext uri="{FF2B5EF4-FFF2-40B4-BE49-F238E27FC236}">
                <a16:creationId xmlns:a16="http://schemas.microsoft.com/office/drawing/2014/main" id="{94DACA0D-3E47-B999-2DBC-2169FE68268C}"/>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546589"/>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ontent – Right Section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87BA86-B8D8-723F-96C6-043CFCBF316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7" name="Straight Connector 6">
            <a:extLst>
              <a:ext uri="{FF2B5EF4-FFF2-40B4-BE49-F238E27FC236}">
                <a16:creationId xmlns:a16="http://schemas.microsoft.com/office/drawing/2014/main" id="{C01491DC-40A5-AE96-DBEB-9D43A913E24C}"/>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30" name="Text Placeholder 1">
            <a:extLst>
              <a:ext uri="{FF2B5EF4-FFF2-40B4-BE49-F238E27FC236}">
                <a16:creationId xmlns:a16="http://schemas.microsoft.com/office/drawing/2014/main" id="{E734780F-B1F7-8093-6BFA-DBF5E98A8DBF}"/>
              </a:ext>
            </a:extLst>
          </p:cNvPr>
          <p:cNvSpPr>
            <a:spLocks noGrp="1"/>
          </p:cNvSpPr>
          <p:nvPr>
            <p:ph type="body" sz="quarter" idx="75" hasCustomPrompt="1"/>
          </p:nvPr>
        </p:nvSpPr>
        <p:spPr>
          <a:xfrm>
            <a:off x="10040826"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8" name="Picture Placeholder 3">
            <a:extLst>
              <a:ext uri="{FF2B5EF4-FFF2-40B4-BE49-F238E27FC236}">
                <a16:creationId xmlns:a16="http://schemas.microsoft.com/office/drawing/2014/main" id="{9B1E4D73-86E6-BCEB-557B-819B6C9F056E}"/>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10726626" y="464017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7" name="Text Placeholder 1">
            <a:extLst>
              <a:ext uri="{FF2B5EF4-FFF2-40B4-BE49-F238E27FC236}">
                <a16:creationId xmlns:a16="http://schemas.microsoft.com/office/drawing/2014/main" id="{C48FEB58-52CF-9881-3C87-1A5F54F52719}"/>
              </a:ext>
            </a:extLst>
          </p:cNvPr>
          <p:cNvSpPr>
            <a:spLocks noGrp="1"/>
          </p:cNvSpPr>
          <p:nvPr>
            <p:ph type="body" sz="quarter" idx="72" hasCustomPrompt="1"/>
          </p:nvPr>
        </p:nvSpPr>
        <p:spPr>
          <a:xfrm>
            <a:off x="7655575"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1" name="Text Placeholder 1">
            <a:extLst>
              <a:ext uri="{FF2B5EF4-FFF2-40B4-BE49-F238E27FC236}">
                <a16:creationId xmlns:a16="http://schemas.microsoft.com/office/drawing/2014/main" id="{6ADE3AC2-6CE4-81A2-4CC4-F8E887B119F0}"/>
              </a:ext>
            </a:extLst>
          </p:cNvPr>
          <p:cNvSpPr>
            <a:spLocks noGrp="1"/>
          </p:cNvSpPr>
          <p:nvPr>
            <p:ph type="body" sz="quarter" idx="76" hasCustomPrompt="1"/>
          </p:nvPr>
        </p:nvSpPr>
        <p:spPr>
          <a:xfrm>
            <a:off x="7655575" y="4520031"/>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68780146-1282-5A15-AA69-1D0B4C07A95C}"/>
              </a:ext>
              <a:ext uri="{C183D7F6-B498-43B3-948B-1728B52AA6E4}">
                <adec:decorative xmlns:adec="http://schemas.microsoft.com/office/drawing/2017/decorative" val="1"/>
              </a:ext>
            </a:extLst>
          </p:cNvPr>
          <p:cNvCxnSpPr>
            <a:cxnSpLocks/>
          </p:cNvCxnSpPr>
          <p:nvPr userDrawn="1"/>
        </p:nvCxnSpPr>
        <p:spPr>
          <a:xfrm flipH="1">
            <a:off x="10040826"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6AF58BB-49AF-774C-4107-01E91691FA27}"/>
              </a:ext>
              <a:ext uri="{C183D7F6-B498-43B3-948B-1728B52AA6E4}">
                <adec:decorative xmlns:adec="http://schemas.microsoft.com/office/drawing/2017/decorative" val="1"/>
              </a:ext>
            </a:extLst>
          </p:cNvPr>
          <p:cNvCxnSpPr>
            <a:cxnSpLocks/>
          </p:cNvCxnSpPr>
          <p:nvPr userDrawn="1"/>
        </p:nvCxnSpPr>
        <p:spPr>
          <a:xfrm flipH="1">
            <a:off x="7655575"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9" name="Text Placeholder 1">
            <a:extLst>
              <a:ext uri="{FF2B5EF4-FFF2-40B4-BE49-F238E27FC236}">
                <a16:creationId xmlns:a16="http://schemas.microsoft.com/office/drawing/2014/main" id="{51E41762-363F-2D4D-CEF1-DF1AEC27487C}"/>
              </a:ext>
            </a:extLst>
          </p:cNvPr>
          <p:cNvSpPr>
            <a:spLocks noGrp="1"/>
          </p:cNvSpPr>
          <p:nvPr>
            <p:ph type="body" sz="quarter" idx="74" hasCustomPrompt="1"/>
          </p:nvPr>
        </p:nvSpPr>
        <p:spPr>
          <a:xfrm>
            <a:off x="10040826"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2" name="Text Placeholder 1">
            <a:extLst>
              <a:ext uri="{FF2B5EF4-FFF2-40B4-BE49-F238E27FC236}">
                <a16:creationId xmlns:a16="http://schemas.microsoft.com/office/drawing/2014/main" id="{A7B23AF8-BAE7-6AC4-A040-89CC40E89D35}"/>
              </a:ext>
            </a:extLst>
          </p:cNvPr>
          <p:cNvSpPr>
            <a:spLocks noGrp="1"/>
          </p:cNvSpPr>
          <p:nvPr>
            <p:ph type="body" sz="quarter" idx="77" hasCustomPrompt="1"/>
          </p:nvPr>
        </p:nvSpPr>
        <p:spPr>
          <a:xfrm>
            <a:off x="10040826"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25" name="Text Placeholder 1">
            <a:extLst>
              <a:ext uri="{FF2B5EF4-FFF2-40B4-BE49-F238E27FC236}">
                <a16:creationId xmlns:a16="http://schemas.microsoft.com/office/drawing/2014/main" id="{48D1E3E2-E2E2-C211-5967-FDA2A599F3A8}"/>
              </a:ext>
            </a:extLst>
          </p:cNvPr>
          <p:cNvSpPr>
            <a:spLocks noGrp="1"/>
          </p:cNvSpPr>
          <p:nvPr>
            <p:ph type="body" sz="quarter" idx="71" hasCustomPrompt="1"/>
          </p:nvPr>
        </p:nvSpPr>
        <p:spPr>
          <a:xfrm>
            <a:off x="7655575"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4" name="Picture Placeholder 3">
            <a:extLst>
              <a:ext uri="{FF2B5EF4-FFF2-40B4-BE49-F238E27FC236}">
                <a16:creationId xmlns:a16="http://schemas.microsoft.com/office/drawing/2014/main" id="{6F41E365-3E1A-1051-DF3B-9DD0CB706720}"/>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341375" y="271393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0" name="Straight Connector 9">
            <a:extLst>
              <a:ext uri="{FF2B5EF4-FFF2-40B4-BE49-F238E27FC236}">
                <a16:creationId xmlns:a16="http://schemas.microsoft.com/office/drawing/2014/main" id="{876C7F50-4B7F-0141-08C4-5EF0D3F1788C}"/>
              </a:ext>
              <a:ext uri="{C183D7F6-B498-43B3-948B-1728B52AA6E4}">
                <adec:decorative xmlns:adec="http://schemas.microsoft.com/office/drawing/2017/decorative" val="1"/>
              </a:ext>
            </a:extLst>
          </p:cNvPr>
          <p:cNvCxnSpPr>
            <a:cxnSpLocks/>
          </p:cNvCxnSpPr>
          <p:nvPr userDrawn="1"/>
        </p:nvCxnSpPr>
        <p:spPr>
          <a:xfrm flipH="1">
            <a:off x="10040826"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8C80EB6-9393-ACD9-6D1A-BC134334A4A2}"/>
              </a:ext>
              <a:ext uri="{C183D7F6-B498-43B3-948B-1728B52AA6E4}">
                <adec:decorative xmlns:adec="http://schemas.microsoft.com/office/drawing/2017/decorative" val="1"/>
              </a:ext>
            </a:extLst>
          </p:cNvPr>
          <p:cNvCxnSpPr>
            <a:cxnSpLocks/>
          </p:cNvCxnSpPr>
          <p:nvPr userDrawn="1"/>
        </p:nvCxnSpPr>
        <p:spPr>
          <a:xfrm flipH="1">
            <a:off x="7655575"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8" name="Text Placeholder 1">
            <a:extLst>
              <a:ext uri="{FF2B5EF4-FFF2-40B4-BE49-F238E27FC236}">
                <a16:creationId xmlns:a16="http://schemas.microsoft.com/office/drawing/2014/main" id="{4A415084-E2FE-0FDE-5D79-3A42A6E315A6}"/>
              </a:ext>
            </a:extLst>
          </p:cNvPr>
          <p:cNvSpPr>
            <a:spLocks noGrp="1"/>
          </p:cNvSpPr>
          <p:nvPr>
            <p:ph type="body" sz="quarter" idx="73" hasCustomPrompt="1"/>
          </p:nvPr>
        </p:nvSpPr>
        <p:spPr>
          <a:xfrm>
            <a:off x="10040826"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9" name="Picture Placeholder 3">
            <a:extLst>
              <a:ext uri="{FF2B5EF4-FFF2-40B4-BE49-F238E27FC236}">
                <a16:creationId xmlns:a16="http://schemas.microsoft.com/office/drawing/2014/main" id="{F761EB3C-0F8A-6E95-E1C9-1E5F7162B1AA}"/>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6690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1">
            <a:extLst>
              <a:ext uri="{FF2B5EF4-FFF2-40B4-BE49-F238E27FC236}">
                <a16:creationId xmlns:a16="http://schemas.microsoft.com/office/drawing/2014/main" id="{3764DCD0-9962-28C3-C1A5-97A648139B6F}"/>
              </a:ext>
            </a:extLst>
          </p:cNvPr>
          <p:cNvSpPr>
            <a:spLocks noGrp="1"/>
          </p:cNvSpPr>
          <p:nvPr>
            <p:ph type="body" sz="quarter" idx="15" hasCustomPrompt="1"/>
          </p:nvPr>
        </p:nvSpPr>
        <p:spPr>
          <a:xfrm>
            <a:off x="7655575"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3" name="Text Placeholder 1">
            <a:extLst>
              <a:ext uri="{FF2B5EF4-FFF2-40B4-BE49-F238E27FC236}">
                <a16:creationId xmlns:a16="http://schemas.microsoft.com/office/drawing/2014/main" id="{A118213C-AE3E-2CA3-C051-F21DAAA28792}"/>
              </a:ext>
            </a:extLst>
          </p:cNvPr>
          <p:cNvSpPr>
            <a:spLocks noGrp="1"/>
          </p:cNvSpPr>
          <p:nvPr>
            <p:ph type="body" sz="quarter" idx="78" hasCustomPrompt="1"/>
          </p:nvPr>
        </p:nvSpPr>
        <p:spPr>
          <a:xfrm>
            <a:off x="7655575" y="54293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Dark</a:t>
            </a:r>
          </a:p>
        </p:txBody>
      </p:sp>
      <p:sp>
        <p:nvSpPr>
          <p:cNvPr id="5" name="Rectangle 4">
            <a:extLst>
              <a:ext uri="{FF2B5EF4-FFF2-40B4-BE49-F238E27FC236}">
                <a16:creationId xmlns:a16="http://schemas.microsoft.com/office/drawing/2014/main" id="{1E664151-0821-8FC4-68A5-8785B00A475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8381202"/>
      </p:ext>
    </p:extLst>
  </p:cSld>
  <p:clrMapOvr>
    <a:masterClrMapping/>
  </p:clrMapOvr>
  <p:extLst>
    <p:ext uri="{DCECCB84-F9BA-43D5-87BE-67443E8EF086}">
      <p15:sldGuideLst xmlns:p15="http://schemas.microsoft.com/office/powerpoint/2012/main">
        <p15:guide id="1" orient="horz" pos="1872">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Content – Time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4541FC-3485-C663-11DB-61C1391B14B6}"/>
              </a:ext>
              <a:ext uri="{C183D7F6-B498-43B3-948B-1728B52AA6E4}">
                <adec:decorative xmlns:adec="http://schemas.microsoft.com/office/drawing/2017/decorative" val="1"/>
              </a:ext>
            </a:extLst>
          </p:cNvPr>
          <p:cNvSpPr/>
          <p:nvPr userDrawn="1"/>
        </p:nvSpPr>
        <p:spPr>
          <a:xfrm>
            <a:off x="0" y="4000500"/>
            <a:ext cx="12192000" cy="28575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8" name="Text Placeholder 26">
            <a:extLst>
              <a:ext uri="{FF2B5EF4-FFF2-40B4-BE49-F238E27FC236}">
                <a16:creationId xmlns:a16="http://schemas.microsoft.com/office/drawing/2014/main" id="{E88F720F-86B1-38BF-F0D7-ADBA43F56518}"/>
              </a:ext>
            </a:extLst>
          </p:cNvPr>
          <p:cNvSpPr>
            <a:spLocks noGrp="1"/>
          </p:cNvSpPr>
          <p:nvPr>
            <p:ph type="body" sz="quarter" idx="90" hasCustomPrompt="1"/>
          </p:nvPr>
        </p:nvSpPr>
        <p:spPr>
          <a:xfrm>
            <a:off x="8856956"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7" name="Text Placeholder 26">
            <a:extLst>
              <a:ext uri="{FF2B5EF4-FFF2-40B4-BE49-F238E27FC236}">
                <a16:creationId xmlns:a16="http://schemas.microsoft.com/office/drawing/2014/main" id="{FE10F413-A382-ECF9-061E-64D17EF2B92E}"/>
              </a:ext>
            </a:extLst>
          </p:cNvPr>
          <p:cNvSpPr>
            <a:spLocks noGrp="1"/>
          </p:cNvSpPr>
          <p:nvPr>
            <p:ph type="body" sz="quarter" idx="89" hasCustomPrompt="1"/>
          </p:nvPr>
        </p:nvSpPr>
        <p:spPr>
          <a:xfrm>
            <a:off x="8856956"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6" name="Text Placeholder 15">
            <a:extLst>
              <a:ext uri="{FF2B5EF4-FFF2-40B4-BE49-F238E27FC236}">
                <a16:creationId xmlns:a16="http://schemas.microsoft.com/office/drawing/2014/main" id="{2739F55C-0D95-A153-5AD8-D5B5AC27E3CB}"/>
              </a:ext>
            </a:extLst>
          </p:cNvPr>
          <p:cNvSpPr>
            <a:spLocks noGrp="1"/>
          </p:cNvSpPr>
          <p:nvPr>
            <p:ph type="body" sz="quarter" idx="88" hasCustomPrompt="1"/>
          </p:nvPr>
        </p:nvSpPr>
        <p:spPr>
          <a:xfrm>
            <a:off x="8856958"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4. Subtitle</a:t>
            </a:r>
          </a:p>
        </p:txBody>
      </p:sp>
      <p:sp>
        <p:nvSpPr>
          <p:cNvPr id="25" name="Text Placeholder 26">
            <a:extLst>
              <a:ext uri="{FF2B5EF4-FFF2-40B4-BE49-F238E27FC236}">
                <a16:creationId xmlns:a16="http://schemas.microsoft.com/office/drawing/2014/main" id="{73B383F2-23FC-A746-EFB2-E7956E429A59}"/>
              </a:ext>
            </a:extLst>
          </p:cNvPr>
          <p:cNvSpPr>
            <a:spLocks noGrp="1"/>
          </p:cNvSpPr>
          <p:nvPr>
            <p:ph type="body" sz="quarter" idx="87" hasCustomPrompt="1"/>
          </p:nvPr>
        </p:nvSpPr>
        <p:spPr>
          <a:xfrm>
            <a:off x="6112977"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4" name="Text Placeholder 26">
            <a:extLst>
              <a:ext uri="{FF2B5EF4-FFF2-40B4-BE49-F238E27FC236}">
                <a16:creationId xmlns:a16="http://schemas.microsoft.com/office/drawing/2014/main" id="{B8470590-3217-7273-D44B-5E797210FE16}"/>
              </a:ext>
            </a:extLst>
          </p:cNvPr>
          <p:cNvSpPr>
            <a:spLocks noGrp="1"/>
          </p:cNvSpPr>
          <p:nvPr>
            <p:ph type="body" sz="quarter" idx="86" hasCustomPrompt="1"/>
          </p:nvPr>
        </p:nvSpPr>
        <p:spPr>
          <a:xfrm>
            <a:off x="6112977"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3" name="Text Placeholder 15">
            <a:extLst>
              <a:ext uri="{FF2B5EF4-FFF2-40B4-BE49-F238E27FC236}">
                <a16:creationId xmlns:a16="http://schemas.microsoft.com/office/drawing/2014/main" id="{6DEA776B-73CC-68A5-E32D-AB522D9696D1}"/>
              </a:ext>
            </a:extLst>
          </p:cNvPr>
          <p:cNvSpPr>
            <a:spLocks noGrp="1"/>
          </p:cNvSpPr>
          <p:nvPr>
            <p:ph type="body" sz="quarter" idx="85" hasCustomPrompt="1"/>
          </p:nvPr>
        </p:nvSpPr>
        <p:spPr>
          <a:xfrm>
            <a:off x="6112979"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3. Subtitle</a:t>
            </a:r>
          </a:p>
        </p:txBody>
      </p:sp>
      <p:sp>
        <p:nvSpPr>
          <p:cNvPr id="22" name="Text Placeholder 26">
            <a:extLst>
              <a:ext uri="{FF2B5EF4-FFF2-40B4-BE49-F238E27FC236}">
                <a16:creationId xmlns:a16="http://schemas.microsoft.com/office/drawing/2014/main" id="{FB51AAB9-1132-D06F-6F7E-1DF38666A454}"/>
              </a:ext>
            </a:extLst>
          </p:cNvPr>
          <p:cNvSpPr>
            <a:spLocks noGrp="1"/>
          </p:cNvSpPr>
          <p:nvPr>
            <p:ph type="body" sz="quarter" idx="84" hasCustomPrompt="1"/>
          </p:nvPr>
        </p:nvSpPr>
        <p:spPr>
          <a:xfrm>
            <a:off x="3368999"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1" name="Text Placeholder 26">
            <a:extLst>
              <a:ext uri="{FF2B5EF4-FFF2-40B4-BE49-F238E27FC236}">
                <a16:creationId xmlns:a16="http://schemas.microsoft.com/office/drawing/2014/main" id="{E4545B19-9CA8-CA73-A6EC-DF466167CE16}"/>
              </a:ext>
            </a:extLst>
          </p:cNvPr>
          <p:cNvSpPr>
            <a:spLocks noGrp="1"/>
          </p:cNvSpPr>
          <p:nvPr>
            <p:ph type="body" sz="quarter" idx="83" hasCustomPrompt="1"/>
          </p:nvPr>
        </p:nvSpPr>
        <p:spPr>
          <a:xfrm>
            <a:off x="3368999"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0" name="Text Placeholder 15">
            <a:extLst>
              <a:ext uri="{FF2B5EF4-FFF2-40B4-BE49-F238E27FC236}">
                <a16:creationId xmlns:a16="http://schemas.microsoft.com/office/drawing/2014/main" id="{92789435-C11E-163E-828A-959CC37DC673}"/>
              </a:ext>
            </a:extLst>
          </p:cNvPr>
          <p:cNvSpPr>
            <a:spLocks noGrp="1"/>
          </p:cNvSpPr>
          <p:nvPr>
            <p:ph type="body" sz="quarter" idx="82" hasCustomPrompt="1"/>
          </p:nvPr>
        </p:nvSpPr>
        <p:spPr>
          <a:xfrm>
            <a:off x="3369001"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2. Subtitle</a:t>
            </a:r>
          </a:p>
        </p:txBody>
      </p:sp>
      <p:sp>
        <p:nvSpPr>
          <p:cNvPr id="19" name="Text Placeholder 26">
            <a:extLst>
              <a:ext uri="{FF2B5EF4-FFF2-40B4-BE49-F238E27FC236}">
                <a16:creationId xmlns:a16="http://schemas.microsoft.com/office/drawing/2014/main" id="{B23215F5-8BC8-1DFB-1988-F3294F3491C9}"/>
              </a:ext>
            </a:extLst>
          </p:cNvPr>
          <p:cNvSpPr>
            <a:spLocks noGrp="1"/>
          </p:cNvSpPr>
          <p:nvPr>
            <p:ph type="body" sz="quarter" idx="81" hasCustomPrompt="1"/>
          </p:nvPr>
        </p:nvSpPr>
        <p:spPr>
          <a:xfrm>
            <a:off x="625020"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18" name="Text Placeholder 26">
            <a:extLst>
              <a:ext uri="{FF2B5EF4-FFF2-40B4-BE49-F238E27FC236}">
                <a16:creationId xmlns:a16="http://schemas.microsoft.com/office/drawing/2014/main" id="{54183AAC-4082-69D5-C353-73291FB279E8}"/>
              </a:ext>
            </a:extLst>
          </p:cNvPr>
          <p:cNvSpPr>
            <a:spLocks noGrp="1"/>
          </p:cNvSpPr>
          <p:nvPr>
            <p:ph type="body" sz="quarter" idx="79" hasCustomPrompt="1"/>
          </p:nvPr>
        </p:nvSpPr>
        <p:spPr>
          <a:xfrm>
            <a:off x="625020"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17" name="Text Placeholder 15">
            <a:extLst>
              <a:ext uri="{FF2B5EF4-FFF2-40B4-BE49-F238E27FC236}">
                <a16:creationId xmlns:a16="http://schemas.microsoft.com/office/drawing/2014/main" id="{AF639A52-971D-E950-84B3-A490D1A26AC3}"/>
              </a:ext>
            </a:extLst>
          </p:cNvPr>
          <p:cNvSpPr>
            <a:spLocks noGrp="1"/>
          </p:cNvSpPr>
          <p:nvPr>
            <p:ph type="body" sz="quarter" idx="19" hasCustomPrompt="1"/>
          </p:nvPr>
        </p:nvSpPr>
        <p:spPr>
          <a:xfrm>
            <a:off x="625022"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1. Subtitle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Timeline</a:t>
            </a:r>
          </a:p>
        </p:txBody>
      </p:sp>
      <p:sp>
        <p:nvSpPr>
          <p:cNvPr id="3" name="Copyright">
            <a:extLst>
              <a:ext uri="{FF2B5EF4-FFF2-40B4-BE49-F238E27FC236}">
                <a16:creationId xmlns:a16="http://schemas.microsoft.com/office/drawing/2014/main" id="{A72A2AE6-C867-6D98-E6C0-3D01F98353B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pic>
        <p:nvPicPr>
          <p:cNvPr id="6" name="Logo">
            <a:extLst>
              <a:ext uri="{FF2B5EF4-FFF2-40B4-BE49-F238E27FC236}">
                <a16:creationId xmlns:a16="http://schemas.microsoft.com/office/drawing/2014/main" id="{56C98FD5-F191-AD6C-FD89-4EACAE3B5643}"/>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354745837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Content + Image – Right 1">
    <p:spTree>
      <p:nvGrpSpPr>
        <p:cNvPr id="1" name=""/>
        <p:cNvGrpSpPr/>
        <p:nvPr/>
      </p:nvGrpSpPr>
      <p:grpSpPr>
        <a:xfrm>
          <a:off x="0" y="0"/>
          <a:ext cx="0" cy="0"/>
          <a:chOff x="0" y="0"/>
          <a:chExt cx="0" cy="0"/>
        </a:xfrm>
      </p:grpSpPr>
      <p:sp>
        <p:nvSpPr>
          <p:cNvPr id="20" name="Picture Placeholder 5">
            <a:extLst>
              <a:ext uri="{FF2B5EF4-FFF2-40B4-BE49-F238E27FC236}">
                <a16:creationId xmlns:a16="http://schemas.microsoft.com/office/drawing/2014/main" id="{3BAFC43B-593E-8E4F-B8EC-42FEF688B3E8}"/>
              </a:ext>
            </a:extLst>
          </p:cNvPr>
          <p:cNvSpPr>
            <a:spLocks noGrp="1"/>
          </p:cNvSpPr>
          <p:nvPr>
            <p:ph type="pic" sz="quarter" idx="17" hasCustomPrompt="1"/>
          </p:nvPr>
        </p:nvSpPr>
        <p:spPr>
          <a:xfrm>
            <a:off x="6462792" y="0"/>
            <a:ext cx="5729207" cy="68580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D2B820E-BE24-FDCD-A473-246C58582B99}"/>
              </a:ext>
            </a:extLst>
          </p:cNvPr>
          <p:cNvSpPr>
            <a:spLocks noGrp="1"/>
          </p:cNvSpPr>
          <p:nvPr>
            <p:ph type="body" sz="quarter" idx="44" hasCustomPrompt="1"/>
          </p:nvPr>
        </p:nvSpPr>
        <p:spPr>
          <a:xfrm>
            <a:off x="609600" y="2085396"/>
            <a:ext cx="5486400" cy="40868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8" name="Title Placeholder 3">
            <a:extLst>
              <a:ext uri="{FF2B5EF4-FFF2-40B4-BE49-F238E27FC236}">
                <a16:creationId xmlns:a16="http://schemas.microsoft.com/office/drawing/2014/main" id="{2B4A04F7-8446-0E44-3024-8C7EB3D149C3}"/>
              </a:ext>
            </a:extLst>
          </p:cNvPr>
          <p:cNvSpPr>
            <a:spLocks noGrp="1"/>
          </p:cNvSpPr>
          <p:nvPr>
            <p:ph type="title" hasCustomPrompt="1"/>
          </p:nvPr>
        </p:nvSpPr>
        <p:spPr>
          <a:xfrm>
            <a:off x="609600" y="1463040"/>
            <a:ext cx="5486400" cy="430887"/>
          </a:xfrm>
          <a:prstGeom prst="rect">
            <a:avLst/>
          </a:prstGeom>
        </p:spPr>
        <p:txBody>
          <a:bodyPr vert="horz" lIns="0" tIns="0" rIns="0" bIns="0" rtlCol="0" anchor="t" anchorCtr="0">
            <a:noAutofit/>
          </a:bodyPr>
          <a:lstStyle/>
          <a:p>
            <a:r>
              <a:rPr lang="en-US"/>
              <a:t>Content + Image Slide – Right 1</a:t>
            </a:r>
          </a:p>
        </p:txBody>
      </p:sp>
      <p:sp>
        <p:nvSpPr>
          <p:cNvPr id="7" name="Text Placeholder 1">
            <a:extLst>
              <a:ext uri="{FF2B5EF4-FFF2-40B4-BE49-F238E27FC236}">
                <a16:creationId xmlns:a16="http://schemas.microsoft.com/office/drawing/2014/main" id="{BCF78E33-EC6C-3FD2-6092-FB18FCEE925C}"/>
              </a:ext>
            </a:extLst>
          </p:cNvPr>
          <p:cNvSpPr>
            <a:spLocks noGrp="1"/>
          </p:cNvSpPr>
          <p:nvPr>
            <p:ph type="body" sz="quarter" idx="15" hasCustomPrompt="1"/>
          </p:nvPr>
        </p:nvSpPr>
        <p:spPr>
          <a:xfrm>
            <a:off x="609600" y="1097280"/>
            <a:ext cx="5486400"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2" name="Rectangle 1">
            <a:extLst>
              <a:ext uri="{FF2B5EF4-FFF2-40B4-BE49-F238E27FC236}">
                <a16:creationId xmlns:a16="http://schemas.microsoft.com/office/drawing/2014/main" id="{8A563917-B9D0-7A25-73F1-3BB30BEC324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6591728"/>
      </p:ext>
    </p:extLst>
  </p:cSld>
  <p:clrMapOvr>
    <a:masterClrMapping/>
  </p:clrMapOvr>
  <p:extLst>
    <p:ext uri="{DCECCB84-F9BA-43D5-87BE-67443E8EF086}">
      <p15:sldGuideLst xmlns:p15="http://schemas.microsoft.com/office/powerpoint/2012/main"/>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Content + 1 Image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1759130"/>
            <a:ext cx="4140200" cy="441306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461760" y="697192"/>
            <a:ext cx="5117592" cy="5117592"/>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598" y="3390217"/>
            <a:ext cx="5486401" cy="235633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5" y="3027924"/>
            <a:ext cx="548640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7" y="1307592"/>
            <a:ext cx="5483131"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599" y="685800"/>
            <a:ext cx="5486399"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 Right 2</a:t>
            </a:r>
          </a:p>
        </p:txBody>
      </p:sp>
    </p:spTree>
    <p:extLst>
      <p:ext uri="{BB962C8B-B14F-4D97-AF65-F5344CB8AC3E}">
        <p14:creationId xmlns:p14="http://schemas.microsoft.com/office/powerpoint/2010/main" val="319920509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Content + 2 Images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620890"/>
            <a:ext cx="3645186" cy="537687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0" name="Picture Placeholder 19">
            <a:extLst>
              <a:ext uri="{FF2B5EF4-FFF2-40B4-BE49-F238E27FC236}">
                <a16:creationId xmlns:a16="http://schemas.microsoft.com/office/drawing/2014/main" id="{5BCC5AC5-2260-3CA2-0394-7830BDA53B29}"/>
              </a:ext>
            </a:extLst>
          </p:cNvPr>
          <p:cNvSpPr>
            <a:spLocks noGrp="1"/>
          </p:cNvSpPr>
          <p:nvPr>
            <p:ph type="pic" sz="quarter" idx="18" hasCustomPrompt="1"/>
          </p:nvPr>
        </p:nvSpPr>
        <p:spPr>
          <a:xfrm>
            <a:off x="7991341" y="304800"/>
            <a:ext cx="3895859" cy="5207357"/>
          </a:xfrm>
          <a:custGeom>
            <a:avLst/>
            <a:gdLst>
              <a:gd name="connsiteX0" fmla="*/ 0 w 3746500"/>
              <a:gd name="connsiteY0" fmla="*/ 0 h 5376876"/>
              <a:gd name="connsiteX1" fmla="*/ 3746500 w 3746500"/>
              <a:gd name="connsiteY1" fmla="*/ 0 h 5376876"/>
              <a:gd name="connsiteX2" fmla="*/ 3746500 w 3746500"/>
              <a:gd name="connsiteY2" fmla="*/ 5376876 h 5376876"/>
              <a:gd name="connsiteX3" fmla="*/ 965669 w 3746500"/>
              <a:gd name="connsiteY3" fmla="*/ 5376876 h 5376876"/>
              <a:gd name="connsiteX4" fmla="*/ 965669 w 3746500"/>
              <a:gd name="connsiteY4" fmla="*/ 3429000 h 5376876"/>
              <a:gd name="connsiteX5" fmla="*/ 0 w 3746500"/>
              <a:gd name="connsiteY5" fmla="*/ 3429000 h 537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0" h="5376876">
                <a:moveTo>
                  <a:pt x="0" y="0"/>
                </a:moveTo>
                <a:lnTo>
                  <a:pt x="3746500" y="0"/>
                </a:lnTo>
                <a:lnTo>
                  <a:pt x="3746500" y="5376876"/>
                </a:lnTo>
                <a:lnTo>
                  <a:pt x="965669" y="5376876"/>
                </a:lnTo>
                <a:lnTo>
                  <a:pt x="965669" y="3429000"/>
                </a:lnTo>
                <a:lnTo>
                  <a:pt x="0" y="3429000"/>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850784" y="3609735"/>
            <a:ext cx="2160736" cy="2562465"/>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600" y="3390216"/>
            <a:ext cx="5486400" cy="2781983"/>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6" y="3027924"/>
            <a:ext cx="548640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8" y="1307592"/>
            <a:ext cx="5483352"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600" y="685800"/>
            <a:ext cx="54864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 Right 3</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88511349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Content + Image –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78514E-6E91-7FC5-AA20-4989E81AB5B7}"/>
              </a:ext>
              <a:ext uri="{C183D7F6-B498-43B3-948B-1728B52AA6E4}">
                <adec:decorative xmlns:adec="http://schemas.microsoft.com/office/drawing/2017/decorative" val="1"/>
              </a:ext>
            </a:extLst>
          </p:cNvPr>
          <p:cNvSpPr/>
          <p:nvPr userDrawn="1"/>
        </p:nvSpPr>
        <p:spPr>
          <a:xfrm>
            <a:off x="7725509" y="1"/>
            <a:ext cx="4466492" cy="6858000"/>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FDB6DD0-512D-5340-377E-CDB2A900C70C}"/>
              </a:ext>
              <a:ext uri="{C183D7F6-B498-43B3-948B-1728B52AA6E4}">
                <adec:decorative xmlns:adec="http://schemas.microsoft.com/office/drawing/2017/decorative" val="1"/>
              </a:ext>
            </a:extLst>
          </p:cNvPr>
          <p:cNvSpPr/>
          <p:nvPr userDrawn="1"/>
        </p:nvSpPr>
        <p:spPr>
          <a:xfrm>
            <a:off x="7725508" y="4807224"/>
            <a:ext cx="4466492" cy="2050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Logo">
            <a:extLst>
              <a:ext uri="{FF2B5EF4-FFF2-40B4-BE49-F238E27FC236}">
                <a16:creationId xmlns:a16="http://schemas.microsoft.com/office/drawing/2014/main" id="{3F669B34-A853-8B7C-64DB-05CAC5B2304C}"/>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2">
            <a:extLst>
              <a:ext uri="{FF2B5EF4-FFF2-40B4-BE49-F238E27FC236}">
                <a16:creationId xmlns:a16="http://schemas.microsoft.com/office/drawing/2014/main" id="{6B1B572C-6E73-9FC8-AAA5-6CA732FD18F6}"/>
              </a:ext>
            </a:extLst>
          </p:cNvPr>
          <p:cNvSpPr>
            <a:spLocks noGrp="1"/>
          </p:cNvSpPr>
          <p:nvPr>
            <p:ph type="body" sz="quarter" idx="45" hasCustomPrompt="1"/>
          </p:nvPr>
        </p:nvSpPr>
        <p:spPr>
          <a:xfrm>
            <a:off x="8073194" y="5403758"/>
            <a:ext cx="3509206" cy="768441"/>
          </a:xfrm>
        </p:spPr>
        <p:txBody>
          <a:bodyPr anchor="t">
            <a:noAutofit/>
          </a:bodyPr>
          <a:lstStyle>
            <a:lvl1pPr marL="0" indent="0">
              <a:lnSpc>
                <a:spcPct val="100000"/>
              </a:lnSpc>
              <a:spcBef>
                <a:spcPts val="0"/>
              </a:spcBef>
              <a:spcAft>
                <a:spcPts val="0"/>
              </a:spcAft>
              <a:buFont typeface="Arial" panose="020B0604020202020204" pitchFamily="34" charset="0"/>
              <a:buNone/>
              <a:tabLst/>
              <a:defRPr sz="1000" b="0" i="0">
                <a:solidFill>
                  <a:schemeClr val="tx1"/>
                </a:solidFill>
                <a:latin typeface="Gibson" panose="02000000000000000000" pitchFamily="2" charset="77"/>
              </a:defRPr>
            </a:lvl1pPr>
          </a:lstStyle>
          <a:p>
            <a:pPr lvl="0"/>
            <a:r>
              <a:rPr lang="en-US"/>
              <a:t>Image Title</a:t>
            </a:r>
          </a:p>
        </p:txBody>
      </p:sp>
      <p:sp>
        <p:nvSpPr>
          <p:cNvPr id="20" name="Text Placeholder 2">
            <a:extLst>
              <a:ext uri="{FF2B5EF4-FFF2-40B4-BE49-F238E27FC236}">
                <a16:creationId xmlns:a16="http://schemas.microsoft.com/office/drawing/2014/main" id="{55230D6A-D7DE-43CD-4BBF-9359728E05C9}"/>
              </a:ext>
            </a:extLst>
          </p:cNvPr>
          <p:cNvSpPr>
            <a:spLocks noGrp="1"/>
          </p:cNvSpPr>
          <p:nvPr>
            <p:ph type="body" sz="quarter" idx="29" hasCustomPrompt="1"/>
          </p:nvPr>
        </p:nvSpPr>
        <p:spPr>
          <a:xfrm>
            <a:off x="8073194" y="5087693"/>
            <a:ext cx="3509206" cy="235379"/>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a:solidFill>
                  <a:schemeClr val="tx1"/>
                </a:solidFill>
                <a:latin typeface="Gibson Medium" panose="02000000000000000000" pitchFamily="2" charset="77"/>
              </a:defRPr>
            </a:lvl1pPr>
          </a:lstStyle>
          <a:p>
            <a:pPr lvl="0"/>
            <a:r>
              <a:rPr lang="en-US"/>
              <a:t>Image Title</a:t>
            </a:r>
          </a:p>
        </p:txBody>
      </p:sp>
      <p:sp>
        <p:nvSpPr>
          <p:cNvPr id="18" name="Picture Placeholder 17">
            <a:extLst>
              <a:ext uri="{FF2B5EF4-FFF2-40B4-BE49-F238E27FC236}">
                <a16:creationId xmlns:a16="http://schemas.microsoft.com/office/drawing/2014/main" id="{68F18A4C-23B1-B901-1C93-0BBF019A1DE5}"/>
              </a:ext>
            </a:extLst>
          </p:cNvPr>
          <p:cNvSpPr>
            <a:spLocks noGrp="1"/>
          </p:cNvSpPr>
          <p:nvPr>
            <p:ph type="pic" sz="quarter" idx="17" hasCustomPrompt="1"/>
          </p:nvPr>
        </p:nvSpPr>
        <p:spPr>
          <a:xfrm>
            <a:off x="6096001" y="685801"/>
            <a:ext cx="5486400" cy="5486399"/>
          </a:xfrm>
          <a:custGeom>
            <a:avLst/>
            <a:gdLst>
              <a:gd name="connsiteX0" fmla="*/ 0 w 5422717"/>
              <a:gd name="connsiteY0" fmla="*/ 0 h 5486399"/>
              <a:gd name="connsiteX1" fmla="*/ 5422717 w 5422717"/>
              <a:gd name="connsiteY1" fmla="*/ 0 h 5486399"/>
              <a:gd name="connsiteX2" fmla="*/ 5422717 w 5422717"/>
              <a:gd name="connsiteY2" fmla="*/ 4121423 h 5486399"/>
              <a:gd name="connsiteX3" fmla="*/ 1641232 w 5422717"/>
              <a:gd name="connsiteY3" fmla="*/ 4121423 h 5486399"/>
              <a:gd name="connsiteX4" fmla="*/ 1641232 w 5422717"/>
              <a:gd name="connsiteY4" fmla="*/ 5486399 h 5486399"/>
              <a:gd name="connsiteX5" fmla="*/ 0 w 5422717"/>
              <a:gd name="connsiteY5" fmla="*/ 5486399 h 54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2717" h="5486399">
                <a:moveTo>
                  <a:pt x="0" y="0"/>
                </a:moveTo>
                <a:lnTo>
                  <a:pt x="5422717" y="0"/>
                </a:lnTo>
                <a:lnTo>
                  <a:pt x="5422717" y="4121423"/>
                </a:lnTo>
                <a:lnTo>
                  <a:pt x="1641232" y="4121423"/>
                </a:lnTo>
                <a:lnTo>
                  <a:pt x="1641232" y="5486399"/>
                </a:lnTo>
                <a:lnTo>
                  <a:pt x="0" y="5486399"/>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4" name="Text Placeholder 1">
            <a:extLst>
              <a:ext uri="{FF2B5EF4-FFF2-40B4-BE49-F238E27FC236}">
                <a16:creationId xmlns:a16="http://schemas.microsoft.com/office/drawing/2014/main" id="{86635E68-1F58-077A-6ED4-F0F351F28B1E}"/>
              </a:ext>
            </a:extLst>
          </p:cNvPr>
          <p:cNvSpPr>
            <a:spLocks noGrp="1"/>
          </p:cNvSpPr>
          <p:nvPr>
            <p:ph type="body" sz="quarter" idx="44" hasCustomPrompt="1"/>
          </p:nvPr>
        </p:nvSpPr>
        <p:spPr>
          <a:xfrm>
            <a:off x="609600" y="2085397"/>
            <a:ext cx="4966252" cy="40868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BA155857-E004-0EF7-9BC2-6CCD8278DF21}"/>
              </a:ext>
            </a:extLst>
          </p:cNvPr>
          <p:cNvSpPr>
            <a:spLocks noGrp="1"/>
          </p:cNvSpPr>
          <p:nvPr>
            <p:ph type="title" hasCustomPrompt="1"/>
          </p:nvPr>
        </p:nvSpPr>
        <p:spPr>
          <a:xfrm>
            <a:off x="609600" y="1463040"/>
            <a:ext cx="4966252" cy="430887"/>
          </a:xfrm>
          <a:prstGeom prst="rect">
            <a:avLst/>
          </a:prstGeom>
        </p:spPr>
        <p:txBody>
          <a:bodyPr vert="horz" lIns="0" tIns="0" rIns="0" bIns="0" rtlCol="0" anchor="t" anchorCtr="0">
            <a:noAutofit/>
          </a:bodyPr>
          <a:lstStyle/>
          <a:p>
            <a:r>
              <a:rPr lang="en-US"/>
              <a:t>Content + Image Slide – Caption</a:t>
            </a:r>
          </a:p>
        </p:txBody>
      </p:sp>
      <p:sp>
        <p:nvSpPr>
          <p:cNvPr id="5" name="Text Placeholder 1">
            <a:extLst>
              <a:ext uri="{FF2B5EF4-FFF2-40B4-BE49-F238E27FC236}">
                <a16:creationId xmlns:a16="http://schemas.microsoft.com/office/drawing/2014/main" id="{1BD6D0C8-CFD2-4C22-7D87-7D166C711087}"/>
              </a:ext>
            </a:extLst>
          </p:cNvPr>
          <p:cNvSpPr>
            <a:spLocks noGrp="1"/>
          </p:cNvSpPr>
          <p:nvPr>
            <p:ph type="body" sz="quarter" idx="46" hasCustomPrompt="1"/>
          </p:nvPr>
        </p:nvSpPr>
        <p:spPr>
          <a:xfrm>
            <a:off x="609600" y="1097280"/>
            <a:ext cx="496625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2556A3BB-8BC1-84B2-B60B-E1FD83E6DEA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9586554"/>
      </p:ext>
    </p:extLst>
  </p:cSld>
  <p:clrMapOvr>
    <a:masterClrMapping/>
  </p:clrMapOvr>
  <p:extLst>
    <p:ext uri="{DCECCB84-F9BA-43D5-87BE-67443E8EF086}">
      <p15:sldGuideLst xmlns:p15="http://schemas.microsoft.com/office/powerpoint/2012/main">
        <p15:guide id="1" orient="horz" pos="672">
          <p15:clr>
            <a:srgbClr val="FBAE40"/>
          </p15:clr>
        </p15:guide>
        <p15:guide id="2" pos="624">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Content + Image – Lef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77C9D6-7D62-B68E-90DF-3592DB6004FF}"/>
              </a:ext>
              <a:ext uri="{C183D7F6-B498-43B3-948B-1728B52AA6E4}">
                <adec:decorative xmlns:adec="http://schemas.microsoft.com/office/drawing/2017/decorative" val="1"/>
              </a:ext>
            </a:extLst>
          </p:cNvPr>
          <p:cNvSpPr/>
          <p:nvPr userDrawn="1"/>
        </p:nvSpPr>
        <p:spPr>
          <a:xfrm>
            <a:off x="0" y="4579749"/>
            <a:ext cx="4089380" cy="22782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pyright">
            <a:extLst>
              <a:ext uri="{FF2B5EF4-FFF2-40B4-BE49-F238E27FC236}">
                <a16:creationId xmlns:a16="http://schemas.microsoft.com/office/drawing/2014/main" id="{AEB8A4DF-1492-856E-00F5-B1BAAB91436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8" name="Picture Placeholder 5">
            <a:extLst>
              <a:ext uri="{FF2B5EF4-FFF2-40B4-BE49-F238E27FC236}">
                <a16:creationId xmlns:a16="http://schemas.microsoft.com/office/drawing/2014/main" id="{6E4D30A7-A77A-EC41-86CB-BB184D2699F6}"/>
              </a:ext>
            </a:extLst>
          </p:cNvPr>
          <p:cNvSpPr>
            <a:spLocks noGrp="1"/>
          </p:cNvSpPr>
          <p:nvPr>
            <p:ph type="pic" sz="quarter" idx="17" hasCustomPrompt="1"/>
          </p:nvPr>
        </p:nvSpPr>
        <p:spPr>
          <a:xfrm>
            <a:off x="609600" y="685801"/>
            <a:ext cx="3980908" cy="54864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5" name="Text Placeholder 1">
            <a:extLst>
              <a:ext uri="{FF2B5EF4-FFF2-40B4-BE49-F238E27FC236}">
                <a16:creationId xmlns:a16="http://schemas.microsoft.com/office/drawing/2014/main" id="{8210D1AC-A4A9-1560-8C5D-B23D0E468614}"/>
              </a:ext>
            </a:extLst>
          </p:cNvPr>
          <p:cNvSpPr>
            <a:spLocks noGrp="1"/>
          </p:cNvSpPr>
          <p:nvPr>
            <p:ph type="body" sz="quarter" idx="44" hasCustomPrompt="1"/>
          </p:nvPr>
        </p:nvSpPr>
        <p:spPr>
          <a:xfrm>
            <a:off x="5200108" y="2656186"/>
            <a:ext cx="6382292" cy="351601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73DCE5A2-BF0E-610B-3A2E-D9EAFD41255C}"/>
              </a:ext>
            </a:extLst>
          </p:cNvPr>
          <p:cNvSpPr>
            <a:spLocks noGrp="1"/>
          </p:cNvSpPr>
          <p:nvPr>
            <p:ph type="title" hasCustomPrompt="1"/>
          </p:nvPr>
        </p:nvSpPr>
        <p:spPr>
          <a:xfrm>
            <a:off x="5200108" y="2039298"/>
            <a:ext cx="6377142" cy="430887"/>
          </a:xfrm>
          <a:prstGeom prst="rect">
            <a:avLst/>
          </a:prstGeom>
        </p:spPr>
        <p:txBody>
          <a:bodyPr vert="horz" lIns="0" tIns="0" rIns="0" bIns="0" rtlCol="0" anchor="t" anchorCtr="0">
            <a:normAutofit/>
          </a:bodyPr>
          <a:lstStyle/>
          <a:p>
            <a:r>
              <a:rPr lang="en-US"/>
              <a:t>Content + Image Slide Title – Left 1</a:t>
            </a:r>
          </a:p>
        </p:txBody>
      </p:sp>
      <p:sp>
        <p:nvSpPr>
          <p:cNvPr id="3" name="Text Placeholder 1">
            <a:extLst>
              <a:ext uri="{FF2B5EF4-FFF2-40B4-BE49-F238E27FC236}">
                <a16:creationId xmlns:a16="http://schemas.microsoft.com/office/drawing/2014/main" id="{9CEC233C-7FEC-204D-D3CD-715657EAC09E}"/>
              </a:ext>
            </a:extLst>
          </p:cNvPr>
          <p:cNvSpPr>
            <a:spLocks noGrp="1"/>
          </p:cNvSpPr>
          <p:nvPr>
            <p:ph type="body" sz="quarter" idx="71" hasCustomPrompt="1"/>
          </p:nvPr>
        </p:nvSpPr>
        <p:spPr>
          <a:xfrm>
            <a:off x="5200108" y="1570037"/>
            <a:ext cx="637714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4" name="Rectangle 3">
            <a:extLst>
              <a:ext uri="{FF2B5EF4-FFF2-40B4-BE49-F238E27FC236}">
                <a16:creationId xmlns:a16="http://schemas.microsoft.com/office/drawing/2014/main" id="{7144109F-1AF1-74FA-5B9D-6AF269BFA545}"/>
              </a:ext>
              <a:ext uri="{C183D7F6-B498-43B3-948B-1728B52AA6E4}">
                <adec:decorative xmlns:adec="http://schemas.microsoft.com/office/drawing/2017/decorative" val="1"/>
              </a:ext>
            </a:extLst>
          </p:cNvPr>
          <p:cNvSpPr/>
          <p:nvPr userDrawn="1"/>
        </p:nvSpPr>
        <p:spPr>
          <a:xfrm>
            <a:off x="5200108" y="1301949"/>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3367228523"/>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Content + Image – 2 Images">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5E9B962D-E37A-719B-0E40-3CB4039853EF}"/>
              </a:ext>
            </a:extLst>
          </p:cNvPr>
          <p:cNvSpPr>
            <a:spLocks noGrp="1"/>
          </p:cNvSpPr>
          <p:nvPr>
            <p:ph type="body" sz="quarter" idx="82" hasCustomPrompt="1"/>
          </p:nvPr>
        </p:nvSpPr>
        <p:spPr>
          <a:xfrm>
            <a:off x="6417160" y="5216080"/>
            <a:ext cx="5165240"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6" name="Text Placeholder 15">
            <a:extLst>
              <a:ext uri="{FF2B5EF4-FFF2-40B4-BE49-F238E27FC236}">
                <a16:creationId xmlns:a16="http://schemas.microsoft.com/office/drawing/2014/main" id="{45CEDC61-8B94-B777-A7CE-DB0C746F304A}"/>
              </a:ext>
            </a:extLst>
          </p:cNvPr>
          <p:cNvSpPr>
            <a:spLocks noGrp="1"/>
          </p:cNvSpPr>
          <p:nvPr>
            <p:ph type="body" sz="quarter" idx="80" hasCustomPrompt="1"/>
          </p:nvPr>
        </p:nvSpPr>
        <p:spPr>
          <a:xfrm>
            <a:off x="6417732" y="4853787"/>
            <a:ext cx="516524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6417731" y="2447226"/>
            <a:ext cx="5166360"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8" name="Text Placeholder 1">
            <a:extLst>
              <a:ext uri="{FF2B5EF4-FFF2-40B4-BE49-F238E27FC236}">
                <a16:creationId xmlns:a16="http://schemas.microsoft.com/office/drawing/2014/main" id="{8D3DFBBF-187F-D65E-41C4-BF0F62FF102D}"/>
              </a:ext>
            </a:extLst>
          </p:cNvPr>
          <p:cNvSpPr>
            <a:spLocks noGrp="1"/>
          </p:cNvSpPr>
          <p:nvPr>
            <p:ph type="body" sz="quarter" idx="81" hasCustomPrompt="1"/>
          </p:nvPr>
        </p:nvSpPr>
        <p:spPr>
          <a:xfrm>
            <a:off x="609599" y="5216080"/>
            <a:ext cx="5165241"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5" name="Text Placeholder 15">
            <a:extLst>
              <a:ext uri="{FF2B5EF4-FFF2-40B4-BE49-F238E27FC236}">
                <a16:creationId xmlns:a16="http://schemas.microsoft.com/office/drawing/2014/main" id="{4351BEC9-2D7F-6E50-8DDA-A6B7883CAA50}"/>
              </a:ext>
            </a:extLst>
          </p:cNvPr>
          <p:cNvSpPr>
            <a:spLocks noGrp="1"/>
          </p:cNvSpPr>
          <p:nvPr>
            <p:ph type="body" sz="quarter" idx="19" hasCustomPrompt="1"/>
          </p:nvPr>
        </p:nvSpPr>
        <p:spPr>
          <a:xfrm>
            <a:off x="611835" y="4853787"/>
            <a:ext cx="51652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5166359"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2" name="Text Placeholder 26">
            <a:extLst>
              <a:ext uri="{FF2B5EF4-FFF2-40B4-BE49-F238E27FC236}">
                <a16:creationId xmlns:a16="http://schemas.microsoft.com/office/drawing/2014/main" id="{086AA882-C984-D24F-C253-7237AF13C455}"/>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800"/>
            <a:ext cx="10972799" cy="4825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2 Images</a:t>
            </a:r>
          </a:p>
        </p:txBody>
      </p:sp>
    </p:spTree>
    <p:extLst>
      <p:ext uri="{BB962C8B-B14F-4D97-AF65-F5344CB8AC3E}">
        <p14:creationId xmlns:p14="http://schemas.microsoft.com/office/powerpoint/2010/main" val="321144927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Content + Image – 3 Images">
    <p:spTree>
      <p:nvGrpSpPr>
        <p:cNvPr id="1" name=""/>
        <p:cNvGrpSpPr/>
        <p:nvPr/>
      </p:nvGrpSpPr>
      <p:grpSpPr>
        <a:xfrm>
          <a:off x="0" y="0"/>
          <a:ext cx="0" cy="0"/>
          <a:chOff x="0" y="0"/>
          <a:chExt cx="0" cy="0"/>
        </a:xfrm>
      </p:grpSpPr>
      <p:sp>
        <p:nvSpPr>
          <p:cNvPr id="22" name="Text Placeholder 1">
            <a:extLst>
              <a:ext uri="{FF2B5EF4-FFF2-40B4-BE49-F238E27FC236}">
                <a16:creationId xmlns:a16="http://schemas.microsoft.com/office/drawing/2014/main" id="{8C911AB9-CEDD-51BE-BA20-00C096108C1A}"/>
              </a:ext>
            </a:extLst>
          </p:cNvPr>
          <p:cNvSpPr>
            <a:spLocks noGrp="1"/>
          </p:cNvSpPr>
          <p:nvPr>
            <p:ph type="body" sz="quarter" idx="86" hasCustomPrompt="1"/>
          </p:nvPr>
        </p:nvSpPr>
        <p:spPr>
          <a:xfrm>
            <a:off x="8384236"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21" name="Text Placeholder 15">
            <a:extLst>
              <a:ext uri="{FF2B5EF4-FFF2-40B4-BE49-F238E27FC236}">
                <a16:creationId xmlns:a16="http://schemas.microsoft.com/office/drawing/2014/main" id="{50435E7C-3AF7-5DC6-66AD-61626B72648B}"/>
              </a:ext>
            </a:extLst>
          </p:cNvPr>
          <p:cNvSpPr>
            <a:spLocks noGrp="1"/>
          </p:cNvSpPr>
          <p:nvPr>
            <p:ph type="body" sz="quarter" idx="85" hasCustomPrompt="1"/>
          </p:nvPr>
        </p:nvSpPr>
        <p:spPr>
          <a:xfrm>
            <a:off x="83842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8381996" y="2432367"/>
            <a:ext cx="3200404" cy="1828800"/>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8E252BB3-AC2F-16AE-8A47-9D25CA3BE1FE}"/>
              </a:ext>
            </a:extLst>
          </p:cNvPr>
          <p:cNvSpPr>
            <a:spLocks noGrp="1"/>
          </p:cNvSpPr>
          <p:nvPr>
            <p:ph type="body" sz="quarter" idx="84" hasCustomPrompt="1"/>
          </p:nvPr>
        </p:nvSpPr>
        <p:spPr>
          <a:xfrm>
            <a:off x="4493559"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9" name="Text Placeholder 15">
            <a:extLst>
              <a:ext uri="{FF2B5EF4-FFF2-40B4-BE49-F238E27FC236}">
                <a16:creationId xmlns:a16="http://schemas.microsoft.com/office/drawing/2014/main" id="{1797771D-8AB4-FC8F-F184-BD8EA4D4FCF1}"/>
              </a:ext>
            </a:extLst>
          </p:cNvPr>
          <p:cNvSpPr>
            <a:spLocks noGrp="1"/>
          </p:cNvSpPr>
          <p:nvPr>
            <p:ph type="body" sz="quarter" idx="83" hasCustomPrompt="1"/>
          </p:nvPr>
        </p:nvSpPr>
        <p:spPr>
          <a:xfrm>
            <a:off x="4493559"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7" name="Picture Placeholder 5">
            <a:extLst>
              <a:ext uri="{FF2B5EF4-FFF2-40B4-BE49-F238E27FC236}">
                <a16:creationId xmlns:a16="http://schemas.microsoft.com/office/drawing/2014/main" id="{EE3F6F6B-11AB-5B5B-394A-DBD24184E332}"/>
              </a:ext>
            </a:extLst>
          </p:cNvPr>
          <p:cNvSpPr>
            <a:spLocks noGrp="1"/>
          </p:cNvSpPr>
          <p:nvPr>
            <p:ph type="pic" sz="quarter" idx="81" hasCustomPrompt="1"/>
          </p:nvPr>
        </p:nvSpPr>
        <p:spPr>
          <a:xfrm>
            <a:off x="449355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77C521D9-CD6C-D3A0-84CA-127FA8C6FE91}"/>
              </a:ext>
            </a:extLst>
          </p:cNvPr>
          <p:cNvSpPr>
            <a:spLocks noGrp="1"/>
          </p:cNvSpPr>
          <p:nvPr>
            <p:ph type="body" sz="quarter" idx="82" hasCustomPrompt="1"/>
          </p:nvPr>
        </p:nvSpPr>
        <p:spPr>
          <a:xfrm>
            <a:off x="609600"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4" name="Text Placeholder 15">
            <a:extLst>
              <a:ext uri="{FF2B5EF4-FFF2-40B4-BE49-F238E27FC236}">
                <a16:creationId xmlns:a16="http://schemas.microsoft.com/office/drawing/2014/main" id="{F9DBF11C-25BB-B6EB-7A00-A314F5F422EA}"/>
              </a:ext>
            </a:extLst>
          </p:cNvPr>
          <p:cNvSpPr>
            <a:spLocks noGrp="1"/>
          </p:cNvSpPr>
          <p:nvPr>
            <p:ph type="body" sz="quarter" idx="19" hasCustomPrompt="1"/>
          </p:nvPr>
        </p:nvSpPr>
        <p:spPr>
          <a:xfrm>
            <a:off x="6118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3 Images</a:t>
            </a:r>
          </a:p>
        </p:txBody>
      </p:sp>
    </p:spTree>
    <p:extLst>
      <p:ext uri="{BB962C8B-B14F-4D97-AF65-F5344CB8AC3E}">
        <p14:creationId xmlns:p14="http://schemas.microsoft.com/office/powerpoint/2010/main" val="43288333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Content + Image – 4 Images">
    <p:spTree>
      <p:nvGrpSpPr>
        <p:cNvPr id="1" name=""/>
        <p:cNvGrpSpPr/>
        <p:nvPr/>
      </p:nvGrpSpPr>
      <p:grpSpPr>
        <a:xfrm>
          <a:off x="0" y="0"/>
          <a:ext cx="0" cy="0"/>
          <a:chOff x="0" y="0"/>
          <a:chExt cx="0" cy="0"/>
        </a:xfrm>
      </p:grpSpPr>
      <p:sp>
        <p:nvSpPr>
          <p:cNvPr id="26" name="Text Placeholder 1">
            <a:extLst>
              <a:ext uri="{FF2B5EF4-FFF2-40B4-BE49-F238E27FC236}">
                <a16:creationId xmlns:a16="http://schemas.microsoft.com/office/drawing/2014/main" id="{7DAD2D50-770D-A6FD-51B1-AAD81DD4C539}"/>
              </a:ext>
            </a:extLst>
          </p:cNvPr>
          <p:cNvSpPr>
            <a:spLocks noGrp="1"/>
          </p:cNvSpPr>
          <p:nvPr>
            <p:ph type="body" sz="quarter" idx="89" hasCustomPrompt="1"/>
          </p:nvPr>
        </p:nvSpPr>
        <p:spPr>
          <a:xfrm>
            <a:off x="916195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5" name="Text Placeholder 15">
            <a:extLst>
              <a:ext uri="{FF2B5EF4-FFF2-40B4-BE49-F238E27FC236}">
                <a16:creationId xmlns:a16="http://schemas.microsoft.com/office/drawing/2014/main" id="{2C5E437A-C0DF-5138-3DCE-7E2EF03D0468}"/>
              </a:ext>
            </a:extLst>
          </p:cNvPr>
          <p:cNvSpPr>
            <a:spLocks noGrp="1"/>
          </p:cNvSpPr>
          <p:nvPr>
            <p:ph type="body" sz="quarter" idx="88" hasCustomPrompt="1"/>
          </p:nvPr>
        </p:nvSpPr>
        <p:spPr>
          <a:xfrm>
            <a:off x="916418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2" name="Picture Placeholder 5">
            <a:extLst>
              <a:ext uri="{FF2B5EF4-FFF2-40B4-BE49-F238E27FC236}">
                <a16:creationId xmlns:a16="http://schemas.microsoft.com/office/drawing/2014/main" id="{C2C86487-950D-FDF6-17BE-E70F49BF8E81}"/>
              </a:ext>
            </a:extLst>
          </p:cNvPr>
          <p:cNvSpPr>
            <a:spLocks noGrp="1"/>
          </p:cNvSpPr>
          <p:nvPr>
            <p:ph type="pic" sz="quarter" idx="82" hasCustomPrompt="1"/>
          </p:nvPr>
        </p:nvSpPr>
        <p:spPr>
          <a:xfrm>
            <a:off x="9164625"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3" name="Text Placeholder 1">
            <a:extLst>
              <a:ext uri="{FF2B5EF4-FFF2-40B4-BE49-F238E27FC236}">
                <a16:creationId xmlns:a16="http://schemas.microsoft.com/office/drawing/2014/main" id="{A37123FC-E218-42DB-CFF1-1E7E22599F59}"/>
              </a:ext>
            </a:extLst>
          </p:cNvPr>
          <p:cNvSpPr>
            <a:spLocks noGrp="1"/>
          </p:cNvSpPr>
          <p:nvPr>
            <p:ph type="body" sz="quarter" idx="87" hasCustomPrompt="1"/>
          </p:nvPr>
        </p:nvSpPr>
        <p:spPr>
          <a:xfrm>
            <a:off x="6312949"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2" name="Text Placeholder 15">
            <a:extLst>
              <a:ext uri="{FF2B5EF4-FFF2-40B4-BE49-F238E27FC236}">
                <a16:creationId xmlns:a16="http://schemas.microsoft.com/office/drawing/2014/main" id="{3148E17C-3EAB-9688-D726-24F6AE3BF0D4}"/>
              </a:ext>
            </a:extLst>
          </p:cNvPr>
          <p:cNvSpPr>
            <a:spLocks noGrp="1"/>
          </p:cNvSpPr>
          <p:nvPr>
            <p:ph type="body" sz="quarter" idx="86" hasCustomPrompt="1"/>
          </p:nvPr>
        </p:nvSpPr>
        <p:spPr>
          <a:xfrm>
            <a:off x="6312949"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8" name="Picture Placeholder 5">
            <a:extLst>
              <a:ext uri="{FF2B5EF4-FFF2-40B4-BE49-F238E27FC236}">
                <a16:creationId xmlns:a16="http://schemas.microsoft.com/office/drawing/2014/main" id="{A3123758-E383-E2FA-3606-56D4F66CC936}"/>
              </a:ext>
            </a:extLst>
          </p:cNvPr>
          <p:cNvSpPr>
            <a:spLocks noGrp="1"/>
          </p:cNvSpPr>
          <p:nvPr>
            <p:ph type="pic" sz="quarter" idx="81" hasCustomPrompt="1"/>
          </p:nvPr>
        </p:nvSpPr>
        <p:spPr>
          <a:xfrm>
            <a:off x="6312949"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EFA13B7F-C592-706B-852E-E2A900E7CE6B}"/>
              </a:ext>
            </a:extLst>
          </p:cNvPr>
          <p:cNvSpPr>
            <a:spLocks noGrp="1"/>
          </p:cNvSpPr>
          <p:nvPr>
            <p:ph type="body" sz="quarter" idx="85" hasCustomPrompt="1"/>
          </p:nvPr>
        </p:nvSpPr>
        <p:spPr>
          <a:xfrm>
            <a:off x="3461274"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9" name="Text Placeholder 15">
            <a:extLst>
              <a:ext uri="{FF2B5EF4-FFF2-40B4-BE49-F238E27FC236}">
                <a16:creationId xmlns:a16="http://schemas.microsoft.com/office/drawing/2014/main" id="{ABDD33AB-8C79-72D4-4437-ECC3E30BE02B}"/>
              </a:ext>
            </a:extLst>
          </p:cNvPr>
          <p:cNvSpPr>
            <a:spLocks noGrp="1"/>
          </p:cNvSpPr>
          <p:nvPr>
            <p:ph type="body" sz="quarter" idx="84" hasCustomPrompt="1"/>
          </p:nvPr>
        </p:nvSpPr>
        <p:spPr>
          <a:xfrm>
            <a:off x="3461274"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3461274"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21AB6256-73B9-F654-35CD-B785754F191B}"/>
              </a:ext>
            </a:extLst>
          </p:cNvPr>
          <p:cNvSpPr>
            <a:spLocks noGrp="1"/>
          </p:cNvSpPr>
          <p:nvPr>
            <p:ph type="body" sz="quarter" idx="83" hasCustomPrompt="1"/>
          </p:nvPr>
        </p:nvSpPr>
        <p:spPr>
          <a:xfrm>
            <a:off x="60960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4" name="Text Placeholder 15">
            <a:extLst>
              <a:ext uri="{FF2B5EF4-FFF2-40B4-BE49-F238E27FC236}">
                <a16:creationId xmlns:a16="http://schemas.microsoft.com/office/drawing/2014/main" id="{28647001-380F-937E-5FD8-805D6B13F586}"/>
              </a:ext>
            </a:extLst>
          </p:cNvPr>
          <p:cNvSpPr>
            <a:spLocks noGrp="1"/>
          </p:cNvSpPr>
          <p:nvPr>
            <p:ph type="body" sz="quarter" idx="19" hasCustomPrompt="1"/>
          </p:nvPr>
        </p:nvSpPr>
        <p:spPr>
          <a:xfrm>
            <a:off x="61183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600" y="2447228"/>
            <a:ext cx="2430382" cy="1276504"/>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Title – 4 Images</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320025629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Quote – Pull Quote">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D8013-A0DA-840F-9E3F-0A436A656A25}"/>
              </a:ext>
              <a:ext uri="{C183D7F6-B498-43B3-948B-1728B52AA6E4}">
                <adec:decorative xmlns:adec="http://schemas.microsoft.com/office/drawing/2017/decorative" val="1"/>
              </a:ext>
            </a:extLst>
          </p:cNvPr>
          <p:cNvSpPr/>
          <p:nvPr userDrawn="1"/>
        </p:nvSpPr>
        <p:spPr>
          <a:xfrm>
            <a:off x="6096000" y="0"/>
            <a:ext cx="6096000" cy="68736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Logo">
            <a:extLst>
              <a:ext uri="{FF2B5EF4-FFF2-40B4-BE49-F238E27FC236}">
                <a16:creationId xmlns:a16="http://schemas.microsoft.com/office/drawing/2014/main" id="{09DFBC84-A291-A587-7341-05F6296E0167}"/>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6" name="Text Placeholder 33">
            <a:extLst>
              <a:ext uri="{FF2B5EF4-FFF2-40B4-BE49-F238E27FC236}">
                <a16:creationId xmlns:a16="http://schemas.microsoft.com/office/drawing/2014/main" id="{C1BB89A2-F1CC-B32F-6451-99F84578DF56}"/>
              </a:ext>
            </a:extLst>
          </p:cNvPr>
          <p:cNvSpPr>
            <a:spLocks noGrp="1"/>
          </p:cNvSpPr>
          <p:nvPr>
            <p:ph type="body" sz="quarter" idx="76" hasCustomPrompt="1"/>
          </p:nvPr>
        </p:nvSpPr>
        <p:spPr>
          <a:xfrm>
            <a:off x="6705939" y="2155627"/>
            <a:ext cx="4876123" cy="3971228"/>
          </a:xfrm>
        </p:spPr>
        <p:txBody>
          <a:bodyPr anchor="t"/>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1"/>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marL="0" marR="0" lvl="0" indent="0" algn="ctr" defTabSz="914377" rtl="0" eaLnBrk="1" fontAlgn="auto" latinLnBrk="0" hangingPunct="1">
              <a:lnSpc>
                <a:spcPct val="100000"/>
              </a:lnSpc>
              <a:spcBef>
                <a:spcPct val="0"/>
              </a:spcBef>
              <a:spcAft>
                <a:spcPts val="800"/>
              </a:spcAft>
              <a:buClrTx/>
              <a:buSzTx/>
              <a:buFontTx/>
              <a:buNone/>
              <a:tabLst/>
              <a:defRPr/>
            </a:pPr>
            <a:r>
              <a:rPr lang="en-US"/>
              <a:t>Pull quote </a:t>
            </a:r>
            <a:r>
              <a:rPr lang="en-US" err="1"/>
              <a:t>urna</a:t>
            </a:r>
            <a:r>
              <a:rPr lang="en-US"/>
              <a:t> et pharetra pharetra </a:t>
            </a:r>
            <a:r>
              <a:rPr lang="en-US" err="1"/>
              <a:t>massa</a:t>
            </a:r>
            <a:r>
              <a:rPr lang="en-US"/>
              <a:t>. Lorem ipsum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a:t>
            </a:r>
          </a:p>
        </p:txBody>
      </p:sp>
      <p:sp>
        <p:nvSpPr>
          <p:cNvPr id="9" name="Picture Placeholder 3">
            <a:extLst>
              <a:ext uri="{FF2B5EF4-FFF2-40B4-BE49-F238E27FC236}">
                <a16:creationId xmlns:a16="http://schemas.microsoft.com/office/drawing/2014/main" id="{355164F1-9D09-C5B6-EAC5-A06EB67CBCA7}"/>
              </a:ext>
              <a:ext uri="{C183D7F6-B498-43B3-948B-1728B52AA6E4}">
                <adec:decorative xmlns:adec="http://schemas.microsoft.com/office/drawing/2017/decorative" val="1"/>
              </a:ext>
            </a:extLst>
          </p:cNvPr>
          <p:cNvSpPr>
            <a:spLocks noGrp="1" noChangeAspect="1"/>
          </p:cNvSpPr>
          <p:nvPr>
            <p:ph type="pic" sz="quarter" idx="78" hasCustomPrompt="1"/>
          </p:nvPr>
        </p:nvSpPr>
        <p:spPr>
          <a:xfrm>
            <a:off x="8843123" y="1214693"/>
            <a:ext cx="601755" cy="601755"/>
          </a:xfrm>
          <a:prstGeom prst="rect">
            <a:avLst/>
          </a:prstGeom>
          <a:noFill/>
        </p:spPr>
        <p:txBody>
          <a:bodyPr wrap="square" anchor="ctr">
            <a:noAutofit/>
          </a:bodyPr>
          <a:lstStyle>
            <a:lvl1pPr marL="0" indent="0" algn="ctr">
              <a:lnSpc>
                <a:spcPct val="120000"/>
              </a:lnSpc>
              <a:buNone/>
              <a:defRPr sz="1000" b="1" i="0">
                <a:solidFill>
                  <a:schemeClr val="bg1"/>
                </a:solidFill>
                <a:latin typeface="Gibson SemiBold" panose="02000000000000000000" pitchFamily="2" charset="77"/>
              </a:defRPr>
            </a:lvl1pPr>
          </a:lstStyle>
          <a:p>
            <a:r>
              <a:rPr lang="en-US"/>
              <a:t>ICON HERE</a:t>
            </a:r>
          </a:p>
        </p:txBody>
      </p:sp>
      <p:sp>
        <p:nvSpPr>
          <p:cNvPr id="18" name="Text Placeholder 26">
            <a:extLst>
              <a:ext uri="{FF2B5EF4-FFF2-40B4-BE49-F238E27FC236}">
                <a16:creationId xmlns:a16="http://schemas.microsoft.com/office/drawing/2014/main" id="{168E4ED4-C0B8-53AC-E9FF-A093DAFCF663}"/>
              </a:ext>
            </a:extLst>
          </p:cNvPr>
          <p:cNvSpPr>
            <a:spLocks noGrp="1"/>
          </p:cNvSpPr>
          <p:nvPr>
            <p:ph type="body" sz="quarter" idx="79" hasCustomPrompt="1"/>
          </p:nvPr>
        </p:nvSpPr>
        <p:spPr>
          <a:xfrm>
            <a:off x="609600" y="2155627"/>
            <a:ext cx="4890501" cy="3854219"/>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1" name="Title 7">
            <a:extLst>
              <a:ext uri="{FF2B5EF4-FFF2-40B4-BE49-F238E27FC236}">
                <a16:creationId xmlns:a16="http://schemas.microsoft.com/office/drawing/2014/main" id="{3D12E0DD-B826-9563-0FAE-B55656F9E194}"/>
              </a:ext>
            </a:extLst>
          </p:cNvPr>
          <p:cNvSpPr>
            <a:spLocks noGrp="1"/>
          </p:cNvSpPr>
          <p:nvPr>
            <p:ph type="title" hasCustomPrompt="1"/>
          </p:nvPr>
        </p:nvSpPr>
        <p:spPr>
          <a:xfrm>
            <a:off x="609598" y="1463040"/>
            <a:ext cx="4890503" cy="482599"/>
          </a:xfrm>
        </p:spPr>
        <p:txBody>
          <a:bodyPr/>
          <a:lstStyle>
            <a:lvl1pPr>
              <a:spcAft>
                <a:spcPts val="0"/>
              </a:spcAft>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Quote Slide Title – Pull Quote</a:t>
            </a:r>
          </a:p>
        </p:txBody>
      </p:sp>
      <p:sp>
        <p:nvSpPr>
          <p:cNvPr id="3" name="Text Placeholder 15">
            <a:extLst>
              <a:ext uri="{FF2B5EF4-FFF2-40B4-BE49-F238E27FC236}">
                <a16:creationId xmlns:a16="http://schemas.microsoft.com/office/drawing/2014/main" id="{29173304-5A9D-A098-3085-EDDD9B9C23B7}"/>
              </a:ext>
            </a:extLst>
          </p:cNvPr>
          <p:cNvSpPr>
            <a:spLocks noGrp="1"/>
          </p:cNvSpPr>
          <p:nvPr>
            <p:ph type="body" sz="quarter" idx="72" hasCustomPrompt="1"/>
          </p:nvPr>
        </p:nvSpPr>
        <p:spPr>
          <a:xfrm>
            <a:off x="609598" y="1093891"/>
            <a:ext cx="4890503" cy="241605"/>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14" name="Rectangle 13">
            <a:extLst>
              <a:ext uri="{FF2B5EF4-FFF2-40B4-BE49-F238E27FC236}">
                <a16:creationId xmlns:a16="http://schemas.microsoft.com/office/drawing/2014/main" id="{BC8E208A-CCEC-FC59-5D18-AE37BE444727}"/>
              </a:ext>
              <a:ext uri="{C183D7F6-B498-43B3-948B-1728B52AA6E4}">
                <adec:decorative xmlns:adec="http://schemas.microsoft.com/office/drawing/2017/decorative" val="1"/>
              </a:ext>
            </a:extLst>
          </p:cNvPr>
          <p:cNvSpPr/>
          <p:nvPr userDrawn="1"/>
        </p:nvSpPr>
        <p:spPr>
          <a:xfrm>
            <a:off x="609600"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6569717"/>
      </p:ext>
    </p:extLst>
  </p:cSld>
  <p:clrMapOvr>
    <a:overrideClrMapping bg1="lt1" tx1="dk1" bg2="lt2" tx2="dk2" accent1="accent1" accent2="accent2" accent3="accent3" accent4="accent4" accent5="accent5" accent6="accent6" hlink="hlink" folHlink="folHlink"/>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Quote – Left Quote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5" name="Title 4">
            <a:extLst>
              <a:ext uri="{FF2B5EF4-FFF2-40B4-BE49-F238E27FC236}">
                <a16:creationId xmlns:a16="http://schemas.microsoft.com/office/drawing/2014/main" id="{99438057-ECDE-7C58-7C21-07D32A133A17}"/>
              </a:ext>
            </a:extLst>
          </p:cNvPr>
          <p:cNvSpPr>
            <a:spLocks noGrp="1"/>
          </p:cNvSpPr>
          <p:nvPr>
            <p:ph type="title" hasCustomPrompt="1"/>
          </p:nvPr>
        </p:nvSpPr>
        <p:spPr>
          <a:xfrm>
            <a:off x="609599" y="5008581"/>
            <a:ext cx="10972800" cy="768096"/>
          </a:xfrm>
        </p:spPr>
        <p:txBody>
          <a:bodyPr/>
          <a:lstStyle>
            <a:lvl1pPr>
              <a:lnSpc>
                <a:spcPct val="120000"/>
              </a:lnSpc>
              <a:spcAft>
                <a:spcPts val="600"/>
              </a:spcAft>
              <a:defRPr sz="1800" b="0" i="0" kern="900" spc="0" baseline="0">
                <a:solidFill>
                  <a:schemeClr val="tx1">
                    <a:alpha val="75000"/>
                  </a:schemeClr>
                </a:solidFill>
                <a:latin typeface="Gibson" panose="02000000000000000000" pitchFamily="2" charset="77"/>
              </a:defRPr>
            </a:lvl1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09"/>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4" name="Picture Placeholder 1">
            <a:extLst>
              <a:ext uri="{FF2B5EF4-FFF2-40B4-BE49-F238E27FC236}">
                <a16:creationId xmlns:a16="http://schemas.microsoft.com/office/drawing/2014/main" id="{135F1D9C-E1D1-3735-FB41-146C1036D947}"/>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142372934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Quote – Left Quote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4" name="Title 3">
            <a:extLst>
              <a:ext uri="{FF2B5EF4-FFF2-40B4-BE49-F238E27FC236}">
                <a16:creationId xmlns:a16="http://schemas.microsoft.com/office/drawing/2014/main" id="{FEEF94C3-46CD-7CE3-DC4B-5E2FEA3B7AD8}"/>
              </a:ext>
            </a:extLst>
          </p:cNvPr>
          <p:cNvSpPr>
            <a:spLocks noGrp="1"/>
          </p:cNvSpPr>
          <p:nvPr>
            <p:ph type="title" hasCustomPrompt="1"/>
          </p:nvPr>
        </p:nvSpPr>
        <p:spPr>
          <a:xfrm>
            <a:off x="609600" y="5006745"/>
            <a:ext cx="10972800" cy="768096"/>
          </a:xfrm>
        </p:spPr>
        <p:txBody>
          <a:bodyPr/>
          <a:lstStyle>
            <a:lvl1pPr>
              <a:lnSpc>
                <a:spcPct val="120000"/>
              </a:lnSpc>
              <a:defRPr sz="1800" b="0" i="0" kern="900" spc="0" baseline="0">
                <a:solidFill>
                  <a:schemeClr val="tx2">
                    <a:alpha val="75109"/>
                  </a:schemeClr>
                </a:solidFill>
                <a:latin typeface="Gibson" panose="02000000000000000000" pitchFamily="2" charset="77"/>
              </a:defRPr>
            </a:lvl1pPr>
          </a:lstStyle>
          <a:p>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10"/>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2" name="Picture Placeholder 1">
            <a:extLst>
              <a:ext uri="{FF2B5EF4-FFF2-40B4-BE49-F238E27FC236}">
                <a16:creationId xmlns:a16="http://schemas.microsoft.com/office/drawing/2014/main" id="{660CC789-7C15-D593-A66C-74D6DA3BD0C6}"/>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35305460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Quote – Centered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41483"/>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6" name="Text Placeholder 26">
            <a:extLst>
              <a:ext uri="{FF2B5EF4-FFF2-40B4-BE49-F238E27FC236}">
                <a16:creationId xmlns:a16="http://schemas.microsoft.com/office/drawing/2014/main" id="{00366B8A-A069-F747-5401-3ADCC96A598D}"/>
              </a:ext>
            </a:extLst>
          </p:cNvPr>
          <p:cNvSpPr>
            <a:spLocks noGrp="1"/>
          </p:cNvSpPr>
          <p:nvPr>
            <p:ph type="body" sz="quarter" idx="70" hasCustomPrompt="1"/>
          </p:nvPr>
        </p:nvSpPr>
        <p:spPr>
          <a:xfrm>
            <a:off x="609601" y="5382811"/>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2" y="2043675"/>
            <a:ext cx="10978598"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ECE231B-D7B2-F0B6-9C34-797596E08431}"/>
              </a:ext>
            </a:extLst>
          </p:cNvPr>
          <p:cNvSpPr>
            <a:spLocks noGrp="1"/>
          </p:cNvSpPr>
          <p:nvPr>
            <p:ph type="title" hasCustomPrompt="1"/>
          </p:nvPr>
        </p:nvSpPr>
        <p:spPr>
          <a:xfrm>
            <a:off x="606702" y="707093"/>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425172412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Quote – Centered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4" name="Text Placeholder 26">
            <a:extLst>
              <a:ext uri="{FF2B5EF4-FFF2-40B4-BE49-F238E27FC236}">
                <a16:creationId xmlns:a16="http://schemas.microsoft.com/office/drawing/2014/main" id="{1EE06416-3FB3-9581-66DD-E9EEED69E81E}"/>
              </a:ext>
            </a:extLst>
          </p:cNvPr>
          <p:cNvSpPr>
            <a:spLocks noGrp="1"/>
          </p:cNvSpPr>
          <p:nvPr>
            <p:ph type="body" sz="quarter" idx="72" hasCustomPrompt="1"/>
          </p:nvPr>
        </p:nvSpPr>
        <p:spPr>
          <a:xfrm>
            <a:off x="609600"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5" name="Text Placeholder 33">
            <a:extLst>
              <a:ext uri="{FF2B5EF4-FFF2-40B4-BE49-F238E27FC236}">
                <a16:creationId xmlns:a16="http://schemas.microsoft.com/office/drawing/2014/main" id="{E3E6DE7A-DFCE-22AE-303A-5F88A19D5C84}"/>
              </a:ext>
            </a:extLst>
          </p:cNvPr>
          <p:cNvSpPr>
            <a:spLocks noGrp="1"/>
          </p:cNvSpPr>
          <p:nvPr>
            <p:ph type="body" sz="quarter" idx="73" hasCustomPrompt="1"/>
          </p:nvPr>
        </p:nvSpPr>
        <p:spPr>
          <a:xfrm>
            <a:off x="606701" y="2043264"/>
            <a:ext cx="10978598" cy="2953739"/>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3AC5F81-0B58-C763-46B8-EDE69C3B156F}"/>
              </a:ext>
            </a:extLst>
          </p:cNvPr>
          <p:cNvSpPr>
            <a:spLocks noGrp="1"/>
          </p:cNvSpPr>
          <p:nvPr>
            <p:ph type="title" hasCustomPrompt="1"/>
          </p:nvPr>
        </p:nvSpPr>
        <p:spPr>
          <a:xfrm>
            <a:off x="609600" y="707504"/>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312325343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Quote – Centered with Chevron (Gray)">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8D1306-D4FD-CF77-87FB-8A1896E7792A}"/>
              </a:ext>
              <a:ext uri="{C183D7F6-B498-43B3-948B-1728B52AA6E4}">
                <adec:decorative xmlns:adec="http://schemas.microsoft.com/office/drawing/2017/decorative" val="1"/>
              </a:ext>
            </a:extLst>
          </p:cNvPr>
          <p:cNvPicPr>
            <a:picLocks noChangeAspect="1"/>
          </p:cNvPicPr>
          <p:nvPr userDrawn="1"/>
        </p:nvPicPr>
        <p:blipFill rotWithShape="1">
          <a:blip r:embed="rId2">
            <a:alphaModFix amt="14000"/>
          </a:blip>
          <a:srcRect l="12451" t="48856" r="14028" b="-13027"/>
          <a:stretch/>
        </p:blipFill>
        <p:spPr>
          <a:xfrm>
            <a:off x="0" y="0"/>
            <a:ext cx="12192001" cy="6413468"/>
          </a:xfrm>
          <a:prstGeom prst="rect">
            <a:avLst/>
          </a:prstGeom>
        </p:spPr>
      </p:pic>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5" name="Text Placeholder 26">
            <a:extLst>
              <a:ext uri="{FF2B5EF4-FFF2-40B4-BE49-F238E27FC236}">
                <a16:creationId xmlns:a16="http://schemas.microsoft.com/office/drawing/2014/main" id="{68036931-F26E-B60C-E165-7C5B63A9008C}"/>
              </a:ext>
            </a:extLst>
          </p:cNvPr>
          <p:cNvSpPr>
            <a:spLocks noGrp="1"/>
          </p:cNvSpPr>
          <p:nvPr>
            <p:ph type="body" sz="quarter" idx="72" hasCustomPrompt="1"/>
          </p:nvPr>
        </p:nvSpPr>
        <p:spPr>
          <a:xfrm>
            <a:off x="606706"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6"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093186-4EBE-8A0E-8D78-E8A0D8F6C6F2}"/>
              </a:ext>
            </a:extLst>
          </p:cNvPr>
          <p:cNvSpPr>
            <a:spLocks noGrp="1"/>
          </p:cNvSpPr>
          <p:nvPr>
            <p:ph type="title" hasCustomPrompt="1"/>
          </p:nvPr>
        </p:nvSpPr>
        <p:spPr>
          <a:xfrm>
            <a:off x="609600" y="704835"/>
            <a:ext cx="10972800" cy="241606"/>
          </a:xfrm>
        </p:spPr>
        <p:txBody>
          <a:bodyPr/>
          <a:lstStyle>
            <a:lvl1pPr algn="ctr">
              <a:lnSpc>
                <a:spcPts val="2000"/>
              </a:lnSpc>
              <a:spcAft>
                <a:spcPts val="600"/>
              </a:spcAft>
              <a:defRPr lang="en-US" sz="1000" b="1" i="0" kern="1200" cap="all" spc="150" baseline="0" dirty="0">
                <a:solidFill>
                  <a:schemeClr val="tx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34936274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Quote – Centered with Chevron (White)">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EAD956-CD8A-9A30-FAFD-877E7065B135}"/>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blip>
          <a:srcRect l="12451" t="48856" r="14028" b="-13027"/>
          <a:stretch/>
        </p:blipFill>
        <p:spPr>
          <a:xfrm>
            <a:off x="0" y="0"/>
            <a:ext cx="12192001" cy="6413468"/>
          </a:xfrm>
          <a:prstGeom prst="rect">
            <a:avLst/>
          </a:prstGeom>
        </p:spPr>
      </p:pic>
      <p:sp>
        <p:nvSpPr>
          <p:cNvPr id="7" name="Text Placeholder 26">
            <a:extLst>
              <a:ext uri="{FF2B5EF4-FFF2-40B4-BE49-F238E27FC236}">
                <a16:creationId xmlns:a16="http://schemas.microsoft.com/office/drawing/2014/main" id="{4651D67F-7D58-5B87-4076-D3B298C38F24}"/>
              </a:ext>
            </a:extLst>
          </p:cNvPr>
          <p:cNvSpPr>
            <a:spLocks noGrp="1"/>
          </p:cNvSpPr>
          <p:nvPr>
            <p:ph type="body" sz="quarter" idx="73" hasCustomPrompt="1"/>
          </p:nvPr>
        </p:nvSpPr>
        <p:spPr>
          <a:xfrm>
            <a:off x="609600" y="5384184"/>
            <a:ext cx="10972800" cy="768096"/>
          </a:xfrm>
        </p:spPr>
        <p:txBody>
          <a:bodyPr/>
          <a:lstStyle>
            <a:lvl1pPr marL="0" indent="0" algn="ctr">
              <a:lnSpc>
                <a:spcPct val="120000"/>
              </a:lnSpc>
              <a:buNone/>
              <a:defRPr sz="1800" b="0" i="0">
                <a:solidFill>
                  <a:schemeClr val="bg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4" name="Text Placeholder 33">
            <a:extLst>
              <a:ext uri="{FF2B5EF4-FFF2-40B4-BE49-F238E27FC236}">
                <a16:creationId xmlns:a16="http://schemas.microsoft.com/office/drawing/2014/main" id="{2FE7B82D-1467-4864-2562-AB5628EB9F92}"/>
              </a:ext>
            </a:extLst>
          </p:cNvPr>
          <p:cNvSpPr>
            <a:spLocks noGrp="1"/>
          </p:cNvSpPr>
          <p:nvPr>
            <p:ph type="body" sz="quarter" idx="72" hasCustomPrompt="1"/>
          </p:nvPr>
        </p:nvSpPr>
        <p:spPr>
          <a:xfrm>
            <a:off x="609600"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0372D3D-25DD-D541-A6C9-A88F99E6F5CC}"/>
              </a:ext>
            </a:extLst>
          </p:cNvPr>
          <p:cNvSpPr>
            <a:spLocks noGrp="1"/>
          </p:cNvSpPr>
          <p:nvPr>
            <p:ph type="title" hasCustomPrompt="1"/>
          </p:nvPr>
        </p:nvSpPr>
        <p:spPr>
          <a:xfrm>
            <a:off x="609600" y="695410"/>
            <a:ext cx="10972800" cy="241605"/>
          </a:xfrm>
        </p:spPr>
        <p:txBody>
          <a:bodyPr/>
          <a:lstStyle>
            <a:lvl1pPr marL="0" algn="ctr" defTabSz="914377" rtl="0" eaLnBrk="1" latinLnBrk="0" hangingPunct="1">
              <a:lnSpc>
                <a:spcPts val="2000"/>
              </a:lnSpc>
              <a:spcBef>
                <a:spcPct val="0"/>
              </a:spcBef>
              <a:spcAft>
                <a:spcPts val="600"/>
              </a:spcAft>
              <a:buNone/>
              <a:defRPr lang="en-US" sz="1000" b="1" i="0" kern="1200" cap="all" spc="150" baseline="0" dirty="0">
                <a:solidFill>
                  <a:schemeClr val="bg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15734928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eam – 1 U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7AC75C-5CE2-9D77-90F8-6EBCD50D6577}"/>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9" name="Text Placeholder 1">
            <a:extLst>
              <a:ext uri="{FF2B5EF4-FFF2-40B4-BE49-F238E27FC236}">
                <a16:creationId xmlns:a16="http://schemas.microsoft.com/office/drawing/2014/main" id="{6A467CCC-9056-EE55-74CA-0ADE67019C06}"/>
              </a:ext>
            </a:extLst>
          </p:cNvPr>
          <p:cNvSpPr>
            <a:spLocks noGrp="1"/>
          </p:cNvSpPr>
          <p:nvPr>
            <p:ph type="body" sz="quarter" idx="45" hasCustomPrompt="1"/>
          </p:nvPr>
        </p:nvSpPr>
        <p:spPr>
          <a:xfrm>
            <a:off x="611836" y="4083411"/>
            <a:ext cx="10953550"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 name="Text Placeholder 15">
            <a:extLst>
              <a:ext uri="{FF2B5EF4-FFF2-40B4-BE49-F238E27FC236}">
                <a16:creationId xmlns:a16="http://schemas.microsoft.com/office/drawing/2014/main" id="{C6C4EE6D-12E0-C55E-2A98-E94265B6B049}"/>
              </a:ext>
            </a:extLst>
          </p:cNvPr>
          <p:cNvSpPr>
            <a:spLocks noGrp="1"/>
          </p:cNvSpPr>
          <p:nvPr>
            <p:ph type="body" sz="quarter" idx="19" hasCustomPrompt="1"/>
          </p:nvPr>
        </p:nvSpPr>
        <p:spPr>
          <a:xfrm>
            <a:off x="611836" y="3666296"/>
            <a:ext cx="5484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8" name="Text Placeholder 1">
            <a:extLst>
              <a:ext uri="{FF2B5EF4-FFF2-40B4-BE49-F238E27FC236}">
                <a16:creationId xmlns:a16="http://schemas.microsoft.com/office/drawing/2014/main" id="{AF974269-17F6-602E-BB6B-4B01F2AC091C}"/>
              </a:ext>
            </a:extLst>
          </p:cNvPr>
          <p:cNvSpPr>
            <a:spLocks noGrp="1"/>
          </p:cNvSpPr>
          <p:nvPr>
            <p:ph type="body" sz="quarter" idx="43" hasCustomPrompt="1"/>
          </p:nvPr>
        </p:nvSpPr>
        <p:spPr>
          <a:xfrm>
            <a:off x="611836" y="3400752"/>
            <a:ext cx="5484164"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1" name="Picture Placeholder 2">
            <a:extLst>
              <a:ext uri="{FF2B5EF4-FFF2-40B4-BE49-F238E27FC236}">
                <a16:creationId xmlns:a16="http://schemas.microsoft.com/office/drawing/2014/main" id="{AC6B7464-BF60-9714-377E-5F1DE7E5469C}"/>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CC041A56-86C7-A504-17BD-EE8838AAB674}"/>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1 Up</a:t>
            </a:r>
          </a:p>
        </p:txBody>
      </p:sp>
    </p:spTree>
    <p:extLst>
      <p:ext uri="{BB962C8B-B14F-4D97-AF65-F5344CB8AC3E}">
        <p14:creationId xmlns:p14="http://schemas.microsoft.com/office/powerpoint/2010/main" val="135472939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eam – 2 Up">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C2208C-0CE6-0402-0F86-686202C9CC5F}"/>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0" name="Text Placeholder 1">
            <a:extLst>
              <a:ext uri="{FF2B5EF4-FFF2-40B4-BE49-F238E27FC236}">
                <a16:creationId xmlns:a16="http://schemas.microsoft.com/office/drawing/2014/main" id="{960236BD-25C4-E161-CCAF-CE8F0A7B7073}"/>
              </a:ext>
            </a:extLst>
          </p:cNvPr>
          <p:cNvSpPr>
            <a:spLocks noGrp="1"/>
          </p:cNvSpPr>
          <p:nvPr>
            <p:ph type="body" sz="quarter" idx="52" hasCustomPrompt="1"/>
          </p:nvPr>
        </p:nvSpPr>
        <p:spPr>
          <a:xfrm>
            <a:off x="6102578"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Text Placeholder 15">
            <a:extLst>
              <a:ext uri="{FF2B5EF4-FFF2-40B4-BE49-F238E27FC236}">
                <a16:creationId xmlns:a16="http://schemas.microsoft.com/office/drawing/2014/main" id="{91D857EA-BA50-A9C0-A387-B9A954D6C751}"/>
              </a:ext>
            </a:extLst>
          </p:cNvPr>
          <p:cNvSpPr>
            <a:spLocks noGrp="1"/>
          </p:cNvSpPr>
          <p:nvPr>
            <p:ph type="body" sz="quarter" idx="53" hasCustomPrompt="1"/>
          </p:nvPr>
        </p:nvSpPr>
        <p:spPr>
          <a:xfrm>
            <a:off x="6102578"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9" name="Text Placeholder 1">
            <a:extLst>
              <a:ext uri="{FF2B5EF4-FFF2-40B4-BE49-F238E27FC236}">
                <a16:creationId xmlns:a16="http://schemas.microsoft.com/office/drawing/2014/main" id="{E014E332-D36C-4248-8B80-91FCDD11FF04}"/>
              </a:ext>
            </a:extLst>
          </p:cNvPr>
          <p:cNvSpPr>
            <a:spLocks noGrp="1"/>
          </p:cNvSpPr>
          <p:nvPr>
            <p:ph type="body" sz="quarter" idx="51" hasCustomPrompt="1"/>
          </p:nvPr>
        </p:nvSpPr>
        <p:spPr>
          <a:xfrm>
            <a:off x="6102578"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E7C0768B-0147-3DC5-AE60-615015543BA4}"/>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610257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ext Placeholder 1">
            <a:extLst>
              <a:ext uri="{FF2B5EF4-FFF2-40B4-BE49-F238E27FC236}">
                <a16:creationId xmlns:a16="http://schemas.microsoft.com/office/drawing/2014/main" id="{26EBFBFA-D5B2-E8EA-024C-858E16352B3E}"/>
              </a:ext>
            </a:extLst>
          </p:cNvPr>
          <p:cNvSpPr>
            <a:spLocks noGrp="1"/>
          </p:cNvSpPr>
          <p:nvPr>
            <p:ph type="body" sz="quarter" idx="50" hasCustomPrompt="1"/>
          </p:nvPr>
        </p:nvSpPr>
        <p:spPr>
          <a:xfrm>
            <a:off x="611836"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8" name="Text Placeholder 15">
            <a:extLst>
              <a:ext uri="{FF2B5EF4-FFF2-40B4-BE49-F238E27FC236}">
                <a16:creationId xmlns:a16="http://schemas.microsoft.com/office/drawing/2014/main" id="{07CA3C5D-0ADD-27F4-2313-65863BE38500}"/>
              </a:ext>
            </a:extLst>
          </p:cNvPr>
          <p:cNvSpPr>
            <a:spLocks noGrp="1"/>
          </p:cNvSpPr>
          <p:nvPr>
            <p:ph type="body" sz="quarter" idx="19" hasCustomPrompt="1"/>
          </p:nvPr>
        </p:nvSpPr>
        <p:spPr>
          <a:xfrm>
            <a:off x="611836"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E1096CB9-3CB8-E8DB-812A-79E3BD5E2DF9}"/>
              </a:ext>
            </a:extLst>
          </p:cNvPr>
          <p:cNvSpPr>
            <a:spLocks noGrp="1"/>
          </p:cNvSpPr>
          <p:nvPr>
            <p:ph type="body" sz="quarter" idx="43" hasCustomPrompt="1"/>
          </p:nvPr>
        </p:nvSpPr>
        <p:spPr>
          <a:xfrm>
            <a:off x="611836"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F78D26A0-4759-71D3-8F3B-5D3F7359008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13E3D309-6E18-3D5F-FAA0-F3E344124270}"/>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2 Up</a:t>
            </a:r>
          </a:p>
        </p:txBody>
      </p:sp>
    </p:spTree>
    <p:extLst>
      <p:ext uri="{BB962C8B-B14F-4D97-AF65-F5344CB8AC3E}">
        <p14:creationId xmlns:p14="http://schemas.microsoft.com/office/powerpoint/2010/main" val="206127415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eam – 3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0" name="Text Placeholder 1">
            <a:extLst>
              <a:ext uri="{FF2B5EF4-FFF2-40B4-BE49-F238E27FC236}">
                <a16:creationId xmlns:a16="http://schemas.microsoft.com/office/drawing/2014/main" id="{107E68A4-7780-5EF0-6FC0-1DBC17C7440C}"/>
              </a:ext>
            </a:extLst>
          </p:cNvPr>
          <p:cNvSpPr>
            <a:spLocks noGrp="1"/>
          </p:cNvSpPr>
          <p:nvPr>
            <p:ph type="body" sz="quarter" idx="52" hasCustomPrompt="1"/>
          </p:nvPr>
        </p:nvSpPr>
        <p:spPr>
          <a:xfrm>
            <a:off x="8392152" y="4083411"/>
            <a:ext cx="3186485"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1" name="Text Placeholder 15">
            <a:extLst>
              <a:ext uri="{FF2B5EF4-FFF2-40B4-BE49-F238E27FC236}">
                <a16:creationId xmlns:a16="http://schemas.microsoft.com/office/drawing/2014/main" id="{F8A9B0A0-530F-45F5-BA05-851E010EFA3A}"/>
              </a:ext>
            </a:extLst>
          </p:cNvPr>
          <p:cNvSpPr>
            <a:spLocks noGrp="1"/>
          </p:cNvSpPr>
          <p:nvPr>
            <p:ph type="body" sz="quarter" idx="54" hasCustomPrompt="1"/>
          </p:nvPr>
        </p:nvSpPr>
        <p:spPr>
          <a:xfrm>
            <a:off x="8392152" y="3666296"/>
            <a:ext cx="3186485"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9" name="Text Placeholder 1">
            <a:extLst>
              <a:ext uri="{FF2B5EF4-FFF2-40B4-BE49-F238E27FC236}">
                <a16:creationId xmlns:a16="http://schemas.microsoft.com/office/drawing/2014/main" id="{FC352BA7-9FEA-1BC1-B73F-34F9658FF971}"/>
              </a:ext>
            </a:extLst>
          </p:cNvPr>
          <p:cNvSpPr>
            <a:spLocks noGrp="1"/>
          </p:cNvSpPr>
          <p:nvPr>
            <p:ph type="body" sz="quarter" idx="51" hasCustomPrompt="1"/>
          </p:nvPr>
        </p:nvSpPr>
        <p:spPr>
          <a:xfrm>
            <a:off x="8392152" y="3400752"/>
            <a:ext cx="3186485"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4192"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3" name="Text Placeholder 1">
            <a:extLst>
              <a:ext uri="{FF2B5EF4-FFF2-40B4-BE49-F238E27FC236}">
                <a16:creationId xmlns:a16="http://schemas.microsoft.com/office/drawing/2014/main" id="{2AA7D90A-0190-4691-178D-DA7FCAD4D4E7}"/>
              </a:ext>
            </a:extLst>
          </p:cNvPr>
          <p:cNvSpPr>
            <a:spLocks noGrp="1"/>
          </p:cNvSpPr>
          <p:nvPr>
            <p:ph type="body" sz="quarter" idx="56" hasCustomPrompt="1"/>
          </p:nvPr>
        </p:nvSpPr>
        <p:spPr>
          <a:xfrm>
            <a:off x="4534668"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4" name="Text Placeholder 15">
            <a:extLst>
              <a:ext uri="{FF2B5EF4-FFF2-40B4-BE49-F238E27FC236}">
                <a16:creationId xmlns:a16="http://schemas.microsoft.com/office/drawing/2014/main" id="{DD33B855-87B3-D05F-7D5A-7A05B0B77B7A}"/>
              </a:ext>
            </a:extLst>
          </p:cNvPr>
          <p:cNvSpPr>
            <a:spLocks noGrp="1"/>
          </p:cNvSpPr>
          <p:nvPr>
            <p:ph type="body" sz="quarter" idx="57" hasCustomPrompt="1"/>
          </p:nvPr>
        </p:nvSpPr>
        <p:spPr>
          <a:xfrm>
            <a:off x="4534668"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2" name="Text Placeholder 1">
            <a:extLst>
              <a:ext uri="{FF2B5EF4-FFF2-40B4-BE49-F238E27FC236}">
                <a16:creationId xmlns:a16="http://schemas.microsoft.com/office/drawing/2014/main" id="{ECBD83FD-C4C0-45AD-31FF-73732F297AB6}"/>
              </a:ext>
            </a:extLst>
          </p:cNvPr>
          <p:cNvSpPr>
            <a:spLocks noGrp="1"/>
          </p:cNvSpPr>
          <p:nvPr>
            <p:ph type="body" sz="quarter" idx="55" hasCustomPrompt="1"/>
          </p:nvPr>
        </p:nvSpPr>
        <p:spPr>
          <a:xfrm>
            <a:off x="4534668"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6" name="Text Placeholder 1">
            <a:extLst>
              <a:ext uri="{FF2B5EF4-FFF2-40B4-BE49-F238E27FC236}">
                <a16:creationId xmlns:a16="http://schemas.microsoft.com/office/drawing/2014/main" id="{074A40C6-7B30-5A13-FB9D-D830AE58F646}"/>
              </a:ext>
            </a:extLst>
          </p:cNvPr>
          <p:cNvSpPr>
            <a:spLocks noGrp="1"/>
          </p:cNvSpPr>
          <p:nvPr>
            <p:ph type="body" sz="quarter" idx="59" hasCustomPrompt="1"/>
          </p:nvPr>
        </p:nvSpPr>
        <p:spPr>
          <a:xfrm>
            <a:off x="613363"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9DCC9962-E38D-37B7-5EA0-671F9CEBC34B}"/>
              </a:ext>
            </a:extLst>
          </p:cNvPr>
          <p:cNvSpPr>
            <a:spLocks noGrp="1"/>
          </p:cNvSpPr>
          <p:nvPr>
            <p:ph type="body" sz="quarter" idx="60" hasCustomPrompt="1"/>
          </p:nvPr>
        </p:nvSpPr>
        <p:spPr>
          <a:xfrm>
            <a:off x="613363"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5" name="Text Placeholder 1">
            <a:extLst>
              <a:ext uri="{FF2B5EF4-FFF2-40B4-BE49-F238E27FC236}">
                <a16:creationId xmlns:a16="http://schemas.microsoft.com/office/drawing/2014/main" id="{198FD09F-26FE-6C67-12E4-761B462DBB1E}"/>
              </a:ext>
            </a:extLst>
          </p:cNvPr>
          <p:cNvSpPr>
            <a:spLocks noGrp="1"/>
          </p:cNvSpPr>
          <p:nvPr>
            <p:ph type="body" sz="quarter" idx="58" hasCustomPrompt="1"/>
          </p:nvPr>
        </p:nvSpPr>
        <p:spPr>
          <a:xfrm>
            <a:off x="613363"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3 Up</a:t>
            </a:r>
          </a:p>
        </p:txBody>
      </p:sp>
    </p:spTree>
    <p:extLst>
      <p:ext uri="{BB962C8B-B14F-4D97-AF65-F5344CB8AC3E}">
        <p14:creationId xmlns:p14="http://schemas.microsoft.com/office/powerpoint/2010/main" val="7497748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1"/>
            <a:ext cx="12191999"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9" name="Text Placeholder 1">
            <a:extLst>
              <a:ext uri="{FF2B5EF4-FFF2-40B4-BE49-F238E27FC236}">
                <a16:creationId xmlns:a16="http://schemas.microsoft.com/office/drawing/2014/main" id="{341A5B96-CF95-45FC-13D8-F52812830DC8}"/>
              </a:ext>
            </a:extLst>
          </p:cNvPr>
          <p:cNvSpPr>
            <a:spLocks noGrp="1"/>
          </p:cNvSpPr>
          <p:nvPr>
            <p:ph type="body" sz="quarter" idx="62" hasCustomPrompt="1"/>
          </p:nvPr>
        </p:nvSpPr>
        <p:spPr>
          <a:xfrm>
            <a:off x="9207319" y="4083411"/>
            <a:ext cx="2371318"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0" name="Text Placeholder 15">
            <a:extLst>
              <a:ext uri="{FF2B5EF4-FFF2-40B4-BE49-F238E27FC236}">
                <a16:creationId xmlns:a16="http://schemas.microsoft.com/office/drawing/2014/main" id="{9083B319-4B5D-379F-277C-87D0FAC9EE16}"/>
              </a:ext>
            </a:extLst>
          </p:cNvPr>
          <p:cNvSpPr>
            <a:spLocks noGrp="1"/>
          </p:cNvSpPr>
          <p:nvPr>
            <p:ph type="body" sz="quarter" idx="63" hasCustomPrompt="1"/>
          </p:nvPr>
        </p:nvSpPr>
        <p:spPr>
          <a:xfrm>
            <a:off x="9207319" y="3666296"/>
            <a:ext cx="237131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8" name="Text Placeholder 1">
            <a:extLst>
              <a:ext uri="{FF2B5EF4-FFF2-40B4-BE49-F238E27FC236}">
                <a16:creationId xmlns:a16="http://schemas.microsoft.com/office/drawing/2014/main" id="{12978C3B-594F-0CE7-4649-7E70A1FC2BBD}"/>
              </a:ext>
            </a:extLst>
          </p:cNvPr>
          <p:cNvSpPr>
            <a:spLocks noGrp="1"/>
          </p:cNvSpPr>
          <p:nvPr>
            <p:ph type="body" sz="quarter" idx="61" hasCustomPrompt="1"/>
          </p:nvPr>
        </p:nvSpPr>
        <p:spPr>
          <a:xfrm>
            <a:off x="920731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5" name="Text Placeholder 1">
            <a:extLst>
              <a:ext uri="{FF2B5EF4-FFF2-40B4-BE49-F238E27FC236}">
                <a16:creationId xmlns:a16="http://schemas.microsoft.com/office/drawing/2014/main" id="{EDE93D16-F583-0F7A-E3C2-B276F680AD08}"/>
              </a:ext>
            </a:extLst>
          </p:cNvPr>
          <p:cNvSpPr>
            <a:spLocks noGrp="1"/>
          </p:cNvSpPr>
          <p:nvPr>
            <p:ph type="body" sz="quarter" idx="68" hasCustomPrompt="1"/>
          </p:nvPr>
        </p:nvSpPr>
        <p:spPr>
          <a:xfrm>
            <a:off x="6338759"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6" name="Text Placeholder 15">
            <a:extLst>
              <a:ext uri="{FF2B5EF4-FFF2-40B4-BE49-F238E27FC236}">
                <a16:creationId xmlns:a16="http://schemas.microsoft.com/office/drawing/2014/main" id="{480ADC75-B4C2-7C7D-E389-439F75754436}"/>
              </a:ext>
            </a:extLst>
          </p:cNvPr>
          <p:cNvSpPr>
            <a:spLocks noGrp="1"/>
          </p:cNvSpPr>
          <p:nvPr>
            <p:ph type="body" sz="quarter" idx="69" hasCustomPrompt="1"/>
          </p:nvPr>
        </p:nvSpPr>
        <p:spPr>
          <a:xfrm>
            <a:off x="6338759"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E2BE3EE3-75E2-5640-2184-40FC31F03CCC}"/>
              </a:ext>
            </a:extLst>
          </p:cNvPr>
          <p:cNvSpPr>
            <a:spLocks noGrp="1"/>
          </p:cNvSpPr>
          <p:nvPr>
            <p:ph type="body" sz="quarter" idx="67" hasCustomPrompt="1"/>
          </p:nvPr>
        </p:nvSpPr>
        <p:spPr>
          <a:xfrm>
            <a:off x="633875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
            <a:extLst>
              <a:ext uri="{FF2B5EF4-FFF2-40B4-BE49-F238E27FC236}">
                <a16:creationId xmlns:a16="http://schemas.microsoft.com/office/drawing/2014/main" id="{070F4A9B-FDE5-6D0F-B597-9DA5E6CF1234}"/>
              </a:ext>
            </a:extLst>
          </p:cNvPr>
          <p:cNvSpPr>
            <a:spLocks noGrp="1"/>
          </p:cNvSpPr>
          <p:nvPr>
            <p:ph type="body" sz="quarter" idx="65" hasCustomPrompt="1"/>
          </p:nvPr>
        </p:nvSpPr>
        <p:spPr>
          <a:xfrm>
            <a:off x="348192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3" name="Text Placeholder 15">
            <a:extLst>
              <a:ext uri="{FF2B5EF4-FFF2-40B4-BE49-F238E27FC236}">
                <a16:creationId xmlns:a16="http://schemas.microsoft.com/office/drawing/2014/main" id="{C03AAE70-D793-D2F3-CC36-D5EB10DBD887}"/>
              </a:ext>
            </a:extLst>
          </p:cNvPr>
          <p:cNvSpPr>
            <a:spLocks noGrp="1"/>
          </p:cNvSpPr>
          <p:nvPr>
            <p:ph type="body" sz="quarter" idx="66" hasCustomPrompt="1"/>
          </p:nvPr>
        </p:nvSpPr>
        <p:spPr>
          <a:xfrm>
            <a:off x="348192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602A8AA4-053A-1716-CABE-167FFA80FC29}"/>
              </a:ext>
            </a:extLst>
          </p:cNvPr>
          <p:cNvSpPr>
            <a:spLocks noGrp="1"/>
          </p:cNvSpPr>
          <p:nvPr>
            <p:ph type="body" sz="quarter" idx="64" hasCustomPrompt="1"/>
          </p:nvPr>
        </p:nvSpPr>
        <p:spPr>
          <a:xfrm>
            <a:off x="348192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Text Placeholder 1">
            <a:extLst>
              <a:ext uri="{FF2B5EF4-FFF2-40B4-BE49-F238E27FC236}">
                <a16:creationId xmlns:a16="http://schemas.microsoft.com/office/drawing/2014/main" id="{D7EC0B98-EE48-A323-4384-7586E6B815B6}"/>
              </a:ext>
            </a:extLst>
          </p:cNvPr>
          <p:cNvSpPr>
            <a:spLocks noGrp="1"/>
          </p:cNvSpPr>
          <p:nvPr>
            <p:ph type="body" sz="quarter" idx="59" hasCustomPrompt="1"/>
          </p:nvPr>
        </p:nvSpPr>
        <p:spPr>
          <a:xfrm>
            <a:off x="61336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825E9938-2BF7-C417-C61A-CCDA4F58E6C9}"/>
              </a:ext>
            </a:extLst>
          </p:cNvPr>
          <p:cNvSpPr>
            <a:spLocks noGrp="1"/>
          </p:cNvSpPr>
          <p:nvPr>
            <p:ph type="body" sz="quarter" idx="60" hasCustomPrompt="1"/>
          </p:nvPr>
        </p:nvSpPr>
        <p:spPr>
          <a:xfrm>
            <a:off x="61336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6" name="Text Placeholder 1">
            <a:extLst>
              <a:ext uri="{FF2B5EF4-FFF2-40B4-BE49-F238E27FC236}">
                <a16:creationId xmlns:a16="http://schemas.microsoft.com/office/drawing/2014/main" id="{99CF4822-03BF-AF82-87E8-78343C738FC6}"/>
              </a:ext>
            </a:extLst>
          </p:cNvPr>
          <p:cNvSpPr>
            <a:spLocks noGrp="1"/>
          </p:cNvSpPr>
          <p:nvPr>
            <p:ph type="body" sz="quarter" idx="58" hasCustomPrompt="1"/>
          </p:nvPr>
        </p:nvSpPr>
        <p:spPr>
          <a:xfrm>
            <a:off x="61336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B540FE-BF9C-FED9-4788-A9CE8E580434}"/>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4 Up</a:t>
            </a:r>
          </a:p>
        </p:txBody>
      </p:sp>
    </p:spTree>
    <p:extLst>
      <p:ext uri="{BB962C8B-B14F-4D97-AF65-F5344CB8AC3E}">
        <p14:creationId xmlns:p14="http://schemas.microsoft.com/office/powerpoint/2010/main" val="3742691132"/>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eam – 6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0" name="Text Placeholder 15">
            <a:extLst>
              <a:ext uri="{FF2B5EF4-FFF2-40B4-BE49-F238E27FC236}">
                <a16:creationId xmlns:a16="http://schemas.microsoft.com/office/drawing/2014/main" id="{CB770BEF-C706-4848-DEFD-79D7014C67A7}"/>
              </a:ext>
            </a:extLst>
          </p:cNvPr>
          <p:cNvSpPr>
            <a:spLocks noGrp="1"/>
          </p:cNvSpPr>
          <p:nvPr>
            <p:ph type="body" sz="quarter" idx="72" hasCustomPrompt="1"/>
          </p:nvPr>
        </p:nvSpPr>
        <p:spPr>
          <a:xfrm>
            <a:off x="8392151"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DBE88113-E7C0-1687-7E40-5DDC8AD21C0B}"/>
              </a:ext>
            </a:extLst>
          </p:cNvPr>
          <p:cNvSpPr>
            <a:spLocks noGrp="1"/>
          </p:cNvSpPr>
          <p:nvPr>
            <p:ph type="body" sz="quarter" idx="71" hasCustomPrompt="1"/>
          </p:nvPr>
        </p:nvSpPr>
        <p:spPr>
          <a:xfrm>
            <a:off x="8392151"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6" name="Picture Placeholder 2">
            <a:extLst>
              <a:ext uri="{FF2B5EF4-FFF2-40B4-BE49-F238E27FC236}">
                <a16:creationId xmlns:a16="http://schemas.microsoft.com/office/drawing/2014/main" id="{C0B0B12A-12F4-9F2F-FCA4-6261DD777BCA}"/>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8392151"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29797A84-10B6-1565-59B1-C67906C24E6C}"/>
              </a:ext>
            </a:extLst>
          </p:cNvPr>
          <p:cNvSpPr>
            <a:spLocks noGrp="1"/>
          </p:cNvSpPr>
          <p:nvPr>
            <p:ph type="body" sz="quarter" idx="74" hasCustomPrompt="1"/>
          </p:nvPr>
        </p:nvSpPr>
        <p:spPr>
          <a:xfrm>
            <a:off x="4534668"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3F78FD94-D748-8949-499F-CD77B95600F3}"/>
              </a:ext>
            </a:extLst>
          </p:cNvPr>
          <p:cNvSpPr>
            <a:spLocks noGrp="1"/>
          </p:cNvSpPr>
          <p:nvPr>
            <p:ph type="body" sz="quarter" idx="73" hasCustomPrompt="1"/>
          </p:nvPr>
        </p:nvSpPr>
        <p:spPr>
          <a:xfrm>
            <a:off x="4534668"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09F461-EDB0-67C2-C6DA-F9128529EF42}"/>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4534668"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8" name="Text Placeholder 15">
            <a:extLst>
              <a:ext uri="{FF2B5EF4-FFF2-40B4-BE49-F238E27FC236}">
                <a16:creationId xmlns:a16="http://schemas.microsoft.com/office/drawing/2014/main" id="{A5F37B72-3C77-9136-6BF0-FCF44DEFB4F5}"/>
              </a:ext>
            </a:extLst>
          </p:cNvPr>
          <p:cNvSpPr>
            <a:spLocks noGrp="1"/>
          </p:cNvSpPr>
          <p:nvPr>
            <p:ph type="body" sz="quarter" idx="70" hasCustomPrompt="1"/>
          </p:nvPr>
        </p:nvSpPr>
        <p:spPr>
          <a:xfrm>
            <a:off x="613363"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7" name="Text Placeholder 1">
            <a:extLst>
              <a:ext uri="{FF2B5EF4-FFF2-40B4-BE49-F238E27FC236}">
                <a16:creationId xmlns:a16="http://schemas.microsoft.com/office/drawing/2014/main" id="{4A1E244E-D456-734F-69C4-94D7FCF3E45E}"/>
              </a:ext>
            </a:extLst>
          </p:cNvPr>
          <p:cNvSpPr>
            <a:spLocks noGrp="1"/>
          </p:cNvSpPr>
          <p:nvPr>
            <p:ph type="body" sz="quarter" idx="69" hasCustomPrompt="1"/>
          </p:nvPr>
        </p:nvSpPr>
        <p:spPr>
          <a:xfrm>
            <a:off x="613363"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A72C7442-F7AE-75C8-C59D-87260957EA4C}"/>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FD378A43-D221-7305-B69D-31B9CED1768C}"/>
              </a:ext>
            </a:extLst>
          </p:cNvPr>
          <p:cNvSpPr>
            <a:spLocks noGrp="1"/>
          </p:cNvSpPr>
          <p:nvPr>
            <p:ph type="body" sz="quarter" idx="66" hasCustomPrompt="1"/>
          </p:nvPr>
        </p:nvSpPr>
        <p:spPr>
          <a:xfrm>
            <a:off x="8392151"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1" name="Text Placeholder 1">
            <a:extLst>
              <a:ext uri="{FF2B5EF4-FFF2-40B4-BE49-F238E27FC236}">
                <a16:creationId xmlns:a16="http://schemas.microsoft.com/office/drawing/2014/main" id="{53A57C04-14B4-E2F8-6636-3585AF61C323}"/>
              </a:ext>
            </a:extLst>
          </p:cNvPr>
          <p:cNvSpPr>
            <a:spLocks noGrp="1"/>
          </p:cNvSpPr>
          <p:nvPr>
            <p:ph type="body" sz="quarter" idx="65" hasCustomPrompt="1"/>
          </p:nvPr>
        </p:nvSpPr>
        <p:spPr>
          <a:xfrm>
            <a:off x="8392151"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215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5" name="Text Placeholder 15">
            <a:extLst>
              <a:ext uri="{FF2B5EF4-FFF2-40B4-BE49-F238E27FC236}">
                <a16:creationId xmlns:a16="http://schemas.microsoft.com/office/drawing/2014/main" id="{6B3996BD-45AA-C9C7-DC7E-5AA9AA3C0D84}"/>
              </a:ext>
            </a:extLst>
          </p:cNvPr>
          <p:cNvSpPr>
            <a:spLocks noGrp="1"/>
          </p:cNvSpPr>
          <p:nvPr>
            <p:ph type="body" sz="quarter" idx="68" hasCustomPrompt="1"/>
          </p:nvPr>
        </p:nvSpPr>
        <p:spPr>
          <a:xfrm>
            <a:off x="4534668"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2" name="Text Placeholder 1">
            <a:extLst>
              <a:ext uri="{FF2B5EF4-FFF2-40B4-BE49-F238E27FC236}">
                <a16:creationId xmlns:a16="http://schemas.microsoft.com/office/drawing/2014/main" id="{596CC608-4CCD-583D-8B03-7286F3C1D5B6}"/>
              </a:ext>
            </a:extLst>
          </p:cNvPr>
          <p:cNvSpPr>
            <a:spLocks noGrp="1"/>
          </p:cNvSpPr>
          <p:nvPr>
            <p:ph type="body" sz="quarter" idx="67" hasCustomPrompt="1"/>
          </p:nvPr>
        </p:nvSpPr>
        <p:spPr>
          <a:xfrm>
            <a:off x="4534668"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5">
            <a:extLst>
              <a:ext uri="{FF2B5EF4-FFF2-40B4-BE49-F238E27FC236}">
                <a16:creationId xmlns:a16="http://schemas.microsoft.com/office/drawing/2014/main" id="{F3DAA1DC-1603-C1A2-77C5-21AA17F79A20}"/>
              </a:ext>
            </a:extLst>
          </p:cNvPr>
          <p:cNvSpPr>
            <a:spLocks noGrp="1"/>
          </p:cNvSpPr>
          <p:nvPr>
            <p:ph type="body" sz="quarter" idx="60" hasCustomPrompt="1"/>
          </p:nvPr>
        </p:nvSpPr>
        <p:spPr>
          <a:xfrm>
            <a:off x="613363"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99BFF1D4-BF40-C932-83FD-C273E806F552}"/>
              </a:ext>
            </a:extLst>
          </p:cNvPr>
          <p:cNvSpPr>
            <a:spLocks noGrp="1"/>
          </p:cNvSpPr>
          <p:nvPr>
            <p:ph type="body" sz="quarter" idx="58" hasCustomPrompt="1"/>
          </p:nvPr>
        </p:nvSpPr>
        <p:spPr>
          <a:xfrm>
            <a:off x="613363"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201FB3FF-BB03-74B9-3D3D-0A102E1ECDBB}"/>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6 Up</a:t>
            </a:r>
          </a:p>
        </p:txBody>
      </p:sp>
    </p:spTree>
    <p:extLst>
      <p:ext uri="{BB962C8B-B14F-4D97-AF65-F5344CB8AC3E}">
        <p14:creationId xmlns:p14="http://schemas.microsoft.com/office/powerpoint/2010/main" val="83859019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eam – 8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6" name="Text Placeholder 15">
            <a:extLst>
              <a:ext uri="{FF2B5EF4-FFF2-40B4-BE49-F238E27FC236}">
                <a16:creationId xmlns:a16="http://schemas.microsoft.com/office/drawing/2014/main" id="{F05BB3F1-35D1-6D51-C2F8-D75F5989D98F}"/>
              </a:ext>
            </a:extLst>
          </p:cNvPr>
          <p:cNvSpPr>
            <a:spLocks noGrp="1"/>
          </p:cNvSpPr>
          <p:nvPr>
            <p:ph type="body" sz="quarter" idx="72" hasCustomPrompt="1"/>
          </p:nvPr>
        </p:nvSpPr>
        <p:spPr>
          <a:xfrm>
            <a:off x="9207319"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2" name="Text Placeholder 1">
            <a:extLst>
              <a:ext uri="{FF2B5EF4-FFF2-40B4-BE49-F238E27FC236}">
                <a16:creationId xmlns:a16="http://schemas.microsoft.com/office/drawing/2014/main" id="{D7C068E7-2A59-8EB1-8BE0-887B4D59BAB4}"/>
              </a:ext>
            </a:extLst>
          </p:cNvPr>
          <p:cNvSpPr>
            <a:spLocks noGrp="1"/>
          </p:cNvSpPr>
          <p:nvPr>
            <p:ph type="body" sz="quarter" idx="71" hasCustomPrompt="1"/>
          </p:nvPr>
        </p:nvSpPr>
        <p:spPr>
          <a:xfrm>
            <a:off x="9207319"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ACFF3AB7-7D6C-E0F0-FE95-92CDA1DA9D9D}"/>
              </a:ext>
              <a:ext uri="{C183D7F6-B498-43B3-948B-1728B52AA6E4}">
                <adec:decorative xmlns:adec="http://schemas.microsoft.com/office/drawing/2017/decorative" val="1"/>
              </a:ext>
            </a:extLst>
          </p:cNvPr>
          <p:cNvSpPr>
            <a:spLocks noGrp="1" noChangeAspect="1"/>
          </p:cNvSpPr>
          <p:nvPr>
            <p:ph type="pic" sz="quarter" idx="63" hasCustomPrompt="1"/>
          </p:nvPr>
        </p:nvSpPr>
        <p:spPr>
          <a:xfrm>
            <a:off x="9207319"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9" name="Text Placeholder 15">
            <a:extLst>
              <a:ext uri="{FF2B5EF4-FFF2-40B4-BE49-F238E27FC236}">
                <a16:creationId xmlns:a16="http://schemas.microsoft.com/office/drawing/2014/main" id="{AB84983D-4ABD-8F6E-914A-C3DF19A6387C}"/>
              </a:ext>
            </a:extLst>
          </p:cNvPr>
          <p:cNvSpPr>
            <a:spLocks noGrp="1"/>
          </p:cNvSpPr>
          <p:nvPr>
            <p:ph type="body" sz="quarter" idx="78" hasCustomPrompt="1"/>
          </p:nvPr>
        </p:nvSpPr>
        <p:spPr>
          <a:xfrm>
            <a:off x="6344621"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C4128107-9738-3C60-311E-B95FA192992D}"/>
              </a:ext>
            </a:extLst>
          </p:cNvPr>
          <p:cNvSpPr>
            <a:spLocks noGrp="1"/>
          </p:cNvSpPr>
          <p:nvPr>
            <p:ph type="body" sz="quarter" idx="77" hasCustomPrompt="1"/>
          </p:nvPr>
        </p:nvSpPr>
        <p:spPr>
          <a:xfrm>
            <a:off x="6344621"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4FDC9FEB-8F9E-8297-BDB7-C7D653E36811}"/>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6344621"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8" name="Text Placeholder 15">
            <a:extLst>
              <a:ext uri="{FF2B5EF4-FFF2-40B4-BE49-F238E27FC236}">
                <a16:creationId xmlns:a16="http://schemas.microsoft.com/office/drawing/2014/main" id="{5775FA41-5561-9875-BA7D-000339CE1B36}"/>
              </a:ext>
            </a:extLst>
          </p:cNvPr>
          <p:cNvSpPr>
            <a:spLocks noGrp="1"/>
          </p:cNvSpPr>
          <p:nvPr>
            <p:ph type="body" sz="quarter" idx="74" hasCustomPrompt="1"/>
          </p:nvPr>
        </p:nvSpPr>
        <p:spPr>
          <a:xfrm>
            <a:off x="3486495"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F3C95BDE-16D7-D77B-CC08-01D0737BA6F7}"/>
              </a:ext>
            </a:extLst>
          </p:cNvPr>
          <p:cNvSpPr>
            <a:spLocks noGrp="1"/>
          </p:cNvSpPr>
          <p:nvPr>
            <p:ph type="body" sz="quarter" idx="73" hasCustomPrompt="1"/>
          </p:nvPr>
        </p:nvSpPr>
        <p:spPr>
          <a:xfrm>
            <a:off x="3486495"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6" name="Picture Placeholder 2">
            <a:extLst>
              <a:ext uri="{FF2B5EF4-FFF2-40B4-BE49-F238E27FC236}">
                <a16:creationId xmlns:a16="http://schemas.microsoft.com/office/drawing/2014/main" id="{9F5B966F-7855-C333-502D-9F832A269DBB}"/>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348192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1" name="Text Placeholder 15">
            <a:extLst>
              <a:ext uri="{FF2B5EF4-FFF2-40B4-BE49-F238E27FC236}">
                <a16:creationId xmlns:a16="http://schemas.microsoft.com/office/drawing/2014/main" id="{572C26DB-B784-43A8-99E7-C98F30A64805}"/>
              </a:ext>
            </a:extLst>
          </p:cNvPr>
          <p:cNvSpPr>
            <a:spLocks noGrp="1"/>
          </p:cNvSpPr>
          <p:nvPr>
            <p:ph type="body" sz="quarter" idx="70" hasCustomPrompt="1"/>
          </p:nvPr>
        </p:nvSpPr>
        <p:spPr>
          <a:xfrm>
            <a:off x="613363"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1575BFA-5E70-975C-77B0-D1F34CEB23DE}"/>
              </a:ext>
            </a:extLst>
          </p:cNvPr>
          <p:cNvSpPr>
            <a:spLocks noGrp="1"/>
          </p:cNvSpPr>
          <p:nvPr>
            <p:ph type="body" sz="quarter" idx="69" hasCustomPrompt="1"/>
          </p:nvPr>
        </p:nvSpPr>
        <p:spPr>
          <a:xfrm>
            <a:off x="613363"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5" name="Picture Placeholder 2">
            <a:extLst>
              <a:ext uri="{FF2B5EF4-FFF2-40B4-BE49-F238E27FC236}">
                <a16:creationId xmlns:a16="http://schemas.microsoft.com/office/drawing/2014/main" id="{8FAF571B-5846-E53E-84BD-20CCE533C795}"/>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EC1803F1-4FB2-71F6-E9F8-E04C56B2504B}"/>
              </a:ext>
            </a:extLst>
          </p:cNvPr>
          <p:cNvSpPr>
            <a:spLocks noGrp="1"/>
          </p:cNvSpPr>
          <p:nvPr>
            <p:ph type="body" sz="quarter" idx="66" hasCustomPrompt="1"/>
          </p:nvPr>
        </p:nvSpPr>
        <p:spPr>
          <a:xfrm>
            <a:off x="9207319"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79BA23F6-091D-21A4-F6C7-5B605B5CAB52}"/>
              </a:ext>
            </a:extLst>
          </p:cNvPr>
          <p:cNvSpPr>
            <a:spLocks noGrp="1"/>
          </p:cNvSpPr>
          <p:nvPr>
            <p:ph type="body" sz="quarter" idx="65" hasCustomPrompt="1"/>
          </p:nvPr>
        </p:nvSpPr>
        <p:spPr>
          <a:xfrm>
            <a:off x="9207319"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0" name="Text Placeholder 15">
            <a:extLst>
              <a:ext uri="{FF2B5EF4-FFF2-40B4-BE49-F238E27FC236}">
                <a16:creationId xmlns:a16="http://schemas.microsoft.com/office/drawing/2014/main" id="{3F9C991D-480A-596F-1CFB-3CBCA410D28C}"/>
              </a:ext>
            </a:extLst>
          </p:cNvPr>
          <p:cNvSpPr>
            <a:spLocks noGrp="1"/>
          </p:cNvSpPr>
          <p:nvPr>
            <p:ph type="body" sz="quarter" idx="76" hasCustomPrompt="1"/>
          </p:nvPr>
        </p:nvSpPr>
        <p:spPr>
          <a:xfrm>
            <a:off x="6344621"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9" name="Text Placeholder 1">
            <a:extLst>
              <a:ext uri="{FF2B5EF4-FFF2-40B4-BE49-F238E27FC236}">
                <a16:creationId xmlns:a16="http://schemas.microsoft.com/office/drawing/2014/main" id="{3033B5E6-E3A5-F965-C6AA-684B33EC132E}"/>
              </a:ext>
            </a:extLst>
          </p:cNvPr>
          <p:cNvSpPr>
            <a:spLocks noGrp="1"/>
          </p:cNvSpPr>
          <p:nvPr>
            <p:ph type="body" sz="quarter" idx="75" hasCustomPrompt="1"/>
          </p:nvPr>
        </p:nvSpPr>
        <p:spPr>
          <a:xfrm>
            <a:off x="6344621"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5">
            <a:extLst>
              <a:ext uri="{FF2B5EF4-FFF2-40B4-BE49-F238E27FC236}">
                <a16:creationId xmlns:a16="http://schemas.microsoft.com/office/drawing/2014/main" id="{11770C4E-D0FB-2887-03B2-60166A74CE4A}"/>
              </a:ext>
            </a:extLst>
          </p:cNvPr>
          <p:cNvSpPr>
            <a:spLocks noGrp="1"/>
          </p:cNvSpPr>
          <p:nvPr>
            <p:ph type="body" sz="quarter" idx="68" hasCustomPrompt="1"/>
          </p:nvPr>
        </p:nvSpPr>
        <p:spPr>
          <a:xfrm>
            <a:off x="3486495"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7" name="Text Placeholder 1">
            <a:extLst>
              <a:ext uri="{FF2B5EF4-FFF2-40B4-BE49-F238E27FC236}">
                <a16:creationId xmlns:a16="http://schemas.microsoft.com/office/drawing/2014/main" id="{199C5BEB-B157-06E3-F81A-E019CFE9150A}"/>
              </a:ext>
            </a:extLst>
          </p:cNvPr>
          <p:cNvSpPr>
            <a:spLocks noGrp="1"/>
          </p:cNvSpPr>
          <p:nvPr>
            <p:ph type="body" sz="quarter" idx="67" hasCustomPrompt="1"/>
          </p:nvPr>
        </p:nvSpPr>
        <p:spPr>
          <a:xfrm>
            <a:off x="3486495"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 name="Text Placeholder 15">
            <a:extLst>
              <a:ext uri="{FF2B5EF4-FFF2-40B4-BE49-F238E27FC236}">
                <a16:creationId xmlns:a16="http://schemas.microsoft.com/office/drawing/2014/main" id="{E4FB14F8-BAA6-614A-548C-72AF351EEE7E}"/>
              </a:ext>
            </a:extLst>
          </p:cNvPr>
          <p:cNvSpPr>
            <a:spLocks noGrp="1"/>
          </p:cNvSpPr>
          <p:nvPr>
            <p:ph type="body" sz="quarter" idx="60" hasCustomPrompt="1"/>
          </p:nvPr>
        </p:nvSpPr>
        <p:spPr>
          <a:xfrm>
            <a:off x="613363"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6C8FD736-9CAA-96F9-417E-626A91907BB6}"/>
              </a:ext>
            </a:extLst>
          </p:cNvPr>
          <p:cNvSpPr>
            <a:spLocks noGrp="1"/>
          </p:cNvSpPr>
          <p:nvPr>
            <p:ph type="body" sz="quarter" idx="58" hasCustomPrompt="1"/>
          </p:nvPr>
        </p:nvSpPr>
        <p:spPr>
          <a:xfrm>
            <a:off x="613363"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8 Up</a:t>
            </a:r>
          </a:p>
        </p:txBody>
      </p:sp>
    </p:spTree>
    <p:extLst>
      <p:ext uri="{BB962C8B-B14F-4D97-AF65-F5344CB8AC3E}">
        <p14:creationId xmlns:p14="http://schemas.microsoft.com/office/powerpoint/2010/main" val="111098903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eam – 3 Vertica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A814B8C-F5B4-42F0-91B4-39FECD05F8DD}"/>
              </a:ext>
              <a:ext uri="{C183D7F6-B498-43B3-948B-1728B52AA6E4}">
                <adec:decorative xmlns:adec="http://schemas.microsoft.com/office/drawing/2017/decorative" val="1"/>
              </a:ext>
            </a:extLst>
          </p:cNvPr>
          <p:cNvSpPr/>
          <p:nvPr userDrawn="1"/>
        </p:nvSpPr>
        <p:spPr>
          <a:xfrm>
            <a:off x="0" y="0"/>
            <a:ext cx="4281855"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CF65D708-A001-F5C3-AA7C-2EC497F926B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18" name="Text Placeholder 1">
            <a:extLst>
              <a:ext uri="{FF2B5EF4-FFF2-40B4-BE49-F238E27FC236}">
                <a16:creationId xmlns:a16="http://schemas.microsoft.com/office/drawing/2014/main" id="{650EAFCD-535F-DBEE-BD9F-DBFDC2AE4660}"/>
              </a:ext>
            </a:extLst>
          </p:cNvPr>
          <p:cNvSpPr>
            <a:spLocks noGrp="1"/>
          </p:cNvSpPr>
          <p:nvPr>
            <p:ph type="body" sz="quarter" idx="68" hasCustomPrompt="1"/>
          </p:nvPr>
        </p:nvSpPr>
        <p:spPr>
          <a:xfrm>
            <a:off x="6418979" y="5448204"/>
            <a:ext cx="5163421"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25" name="Text Placeholder 15">
            <a:extLst>
              <a:ext uri="{FF2B5EF4-FFF2-40B4-BE49-F238E27FC236}">
                <a16:creationId xmlns:a16="http://schemas.microsoft.com/office/drawing/2014/main" id="{FBA07D01-2BCF-57B5-F4E1-C36CEA752BFB}"/>
              </a:ext>
            </a:extLst>
          </p:cNvPr>
          <p:cNvSpPr>
            <a:spLocks noGrp="1"/>
          </p:cNvSpPr>
          <p:nvPr>
            <p:ph type="body" sz="quarter" idx="69" hasCustomPrompt="1"/>
          </p:nvPr>
        </p:nvSpPr>
        <p:spPr>
          <a:xfrm>
            <a:off x="6418980" y="5031089"/>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64DEC07-005B-DC23-8A82-71EE63CC651D}"/>
              </a:ext>
            </a:extLst>
          </p:cNvPr>
          <p:cNvSpPr>
            <a:spLocks noGrp="1"/>
          </p:cNvSpPr>
          <p:nvPr>
            <p:ph type="body" sz="quarter" idx="67" hasCustomPrompt="1"/>
          </p:nvPr>
        </p:nvSpPr>
        <p:spPr>
          <a:xfrm>
            <a:off x="6418980" y="4765545"/>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1395568C-3DCD-0F12-53D6-16BA0ECF284D}"/>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4688176" y="4765545"/>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5" name="Text Placeholder 1">
            <a:extLst>
              <a:ext uri="{FF2B5EF4-FFF2-40B4-BE49-F238E27FC236}">
                <a16:creationId xmlns:a16="http://schemas.microsoft.com/office/drawing/2014/main" id="{D9454809-FC82-6561-642A-1086F340EBA5}"/>
              </a:ext>
            </a:extLst>
          </p:cNvPr>
          <p:cNvSpPr>
            <a:spLocks noGrp="1"/>
          </p:cNvSpPr>
          <p:nvPr>
            <p:ph type="body" sz="quarter" idx="65" hasCustomPrompt="1"/>
          </p:nvPr>
        </p:nvSpPr>
        <p:spPr>
          <a:xfrm>
            <a:off x="6418978" y="3408332"/>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16" name="Text Placeholder 15">
            <a:extLst>
              <a:ext uri="{FF2B5EF4-FFF2-40B4-BE49-F238E27FC236}">
                <a16:creationId xmlns:a16="http://schemas.microsoft.com/office/drawing/2014/main" id="{F7F0A420-11EF-1F55-E644-6884016A63D3}"/>
              </a:ext>
            </a:extLst>
          </p:cNvPr>
          <p:cNvSpPr>
            <a:spLocks noGrp="1"/>
          </p:cNvSpPr>
          <p:nvPr>
            <p:ph type="body" sz="quarter" idx="66" hasCustomPrompt="1"/>
          </p:nvPr>
        </p:nvSpPr>
        <p:spPr>
          <a:xfrm>
            <a:off x="6418980" y="2991217"/>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4" name="Text Placeholder 1">
            <a:extLst>
              <a:ext uri="{FF2B5EF4-FFF2-40B4-BE49-F238E27FC236}">
                <a16:creationId xmlns:a16="http://schemas.microsoft.com/office/drawing/2014/main" id="{B8BD1CDE-68F3-2665-71E8-965213AA7946}"/>
              </a:ext>
            </a:extLst>
          </p:cNvPr>
          <p:cNvSpPr>
            <a:spLocks noGrp="1"/>
          </p:cNvSpPr>
          <p:nvPr>
            <p:ph type="body" sz="quarter" idx="64" hasCustomPrompt="1"/>
          </p:nvPr>
        </p:nvSpPr>
        <p:spPr>
          <a:xfrm>
            <a:off x="6418980" y="2725673"/>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F9A65C2D-656C-A059-B943-855CAF195FB5}"/>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688176" y="272567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6418978" y="1368460"/>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6418980" y="951345"/>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6418980" y="685801"/>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 name="Text Placeholder 1">
            <a:extLst>
              <a:ext uri="{FF2B5EF4-FFF2-40B4-BE49-F238E27FC236}">
                <a16:creationId xmlns:a16="http://schemas.microsoft.com/office/drawing/2014/main" id="{7018F823-B43A-588C-CD48-7C85BD4F6D90}"/>
              </a:ext>
            </a:extLst>
          </p:cNvPr>
          <p:cNvSpPr>
            <a:spLocks noGrp="1"/>
          </p:cNvSpPr>
          <p:nvPr>
            <p:ph type="body" sz="quarter" idx="62"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32" name="Title Placeholder 3">
            <a:extLst>
              <a:ext uri="{FF2B5EF4-FFF2-40B4-BE49-F238E27FC236}">
                <a16:creationId xmlns:a16="http://schemas.microsoft.com/office/drawing/2014/main" id="{F4DED547-A581-CF8D-2576-BAAB73FBAEE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3 Vertical</a:t>
            </a:r>
          </a:p>
        </p:txBody>
      </p:sp>
    </p:spTree>
    <p:extLst>
      <p:ext uri="{BB962C8B-B14F-4D97-AF65-F5344CB8AC3E}">
        <p14:creationId xmlns:p14="http://schemas.microsoft.com/office/powerpoint/2010/main" val="186765228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eam – 6 Vertic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6" name="Copyright">
            <a:extLst>
              <a:ext uri="{FF2B5EF4-FFF2-40B4-BE49-F238E27FC236}">
                <a16:creationId xmlns:a16="http://schemas.microsoft.com/office/drawing/2014/main" id="{40C7CB60-6E19-2A74-1D2B-90AE00C222CD}"/>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4" name="Text Placeholder 15">
            <a:extLst>
              <a:ext uri="{FF2B5EF4-FFF2-40B4-BE49-F238E27FC236}">
                <a16:creationId xmlns:a16="http://schemas.microsoft.com/office/drawing/2014/main" id="{CFC02E8B-A9D6-CA8F-CF14-70625361760A}"/>
              </a:ext>
            </a:extLst>
          </p:cNvPr>
          <p:cNvSpPr>
            <a:spLocks noGrp="1"/>
          </p:cNvSpPr>
          <p:nvPr>
            <p:ph type="body" sz="quarter" idx="91" hasCustomPrompt="1"/>
          </p:nvPr>
        </p:nvSpPr>
        <p:spPr>
          <a:xfrm>
            <a:off x="9671812" y="5258610"/>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3" name="Text Placeholder 1">
            <a:extLst>
              <a:ext uri="{FF2B5EF4-FFF2-40B4-BE49-F238E27FC236}">
                <a16:creationId xmlns:a16="http://schemas.microsoft.com/office/drawing/2014/main" id="{25156996-2CE0-9C95-EF05-807CD765B330}"/>
              </a:ext>
            </a:extLst>
          </p:cNvPr>
          <p:cNvSpPr>
            <a:spLocks noGrp="1"/>
          </p:cNvSpPr>
          <p:nvPr>
            <p:ph type="body" sz="quarter" idx="90" hasCustomPrompt="1"/>
          </p:nvPr>
        </p:nvSpPr>
        <p:spPr>
          <a:xfrm>
            <a:off x="9671812" y="4993066"/>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3" name="Picture Placeholder 2">
            <a:extLst>
              <a:ext uri="{FF2B5EF4-FFF2-40B4-BE49-F238E27FC236}">
                <a16:creationId xmlns:a16="http://schemas.microsoft.com/office/drawing/2014/main" id="{7C72CB25-EC19-9AD0-976E-0D58E7FED59B}"/>
              </a:ext>
              <a:ext uri="{C183D7F6-B498-43B3-948B-1728B52AA6E4}">
                <adec:decorative xmlns:adec="http://schemas.microsoft.com/office/drawing/2017/decorative" val="1"/>
              </a:ext>
            </a:extLst>
          </p:cNvPr>
          <p:cNvSpPr>
            <a:spLocks noGrp="1" noChangeAspect="1"/>
          </p:cNvSpPr>
          <p:nvPr>
            <p:ph type="pic" sz="quarter" idx="68" hasCustomPrompt="1"/>
          </p:nvPr>
        </p:nvSpPr>
        <p:spPr>
          <a:xfrm>
            <a:off x="967181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517EE15B-3E28-0D71-C7CD-A8B9D9A1E04D}"/>
              </a:ext>
            </a:extLst>
          </p:cNvPr>
          <p:cNvSpPr>
            <a:spLocks noGrp="1"/>
          </p:cNvSpPr>
          <p:nvPr>
            <p:ph type="body" sz="quarter" idx="89" hasCustomPrompt="1"/>
          </p:nvPr>
        </p:nvSpPr>
        <p:spPr>
          <a:xfrm>
            <a:off x="718134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5827DF22-DC83-592F-8E5C-F156AC9C6A9E}"/>
              </a:ext>
            </a:extLst>
          </p:cNvPr>
          <p:cNvSpPr>
            <a:spLocks noGrp="1"/>
          </p:cNvSpPr>
          <p:nvPr>
            <p:ph type="body" sz="quarter" idx="88" hasCustomPrompt="1"/>
          </p:nvPr>
        </p:nvSpPr>
        <p:spPr>
          <a:xfrm>
            <a:off x="718134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0" name="Picture Placeholder 2">
            <a:extLst>
              <a:ext uri="{FF2B5EF4-FFF2-40B4-BE49-F238E27FC236}">
                <a16:creationId xmlns:a16="http://schemas.microsoft.com/office/drawing/2014/main" id="{DC49924A-725F-C8A7-8D8C-3AF3770C8A84}"/>
              </a:ext>
              <a:ext uri="{C183D7F6-B498-43B3-948B-1728B52AA6E4}">
                <adec:decorative xmlns:adec="http://schemas.microsoft.com/office/drawing/2017/decorative" val="1"/>
              </a:ext>
            </a:extLst>
          </p:cNvPr>
          <p:cNvSpPr>
            <a:spLocks noGrp="1" noChangeAspect="1"/>
          </p:cNvSpPr>
          <p:nvPr>
            <p:ph type="pic" sz="quarter" idx="65" hasCustomPrompt="1"/>
          </p:nvPr>
        </p:nvSpPr>
        <p:spPr>
          <a:xfrm>
            <a:off x="718134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0" name="Text Placeholder 15">
            <a:extLst>
              <a:ext uri="{FF2B5EF4-FFF2-40B4-BE49-F238E27FC236}">
                <a16:creationId xmlns:a16="http://schemas.microsoft.com/office/drawing/2014/main" id="{4AE9FEB2-5148-49A8-21D9-0E06288C1457}"/>
              </a:ext>
            </a:extLst>
          </p:cNvPr>
          <p:cNvSpPr>
            <a:spLocks noGrp="1"/>
          </p:cNvSpPr>
          <p:nvPr>
            <p:ph type="body" sz="quarter" idx="87" hasCustomPrompt="1"/>
          </p:nvPr>
        </p:nvSpPr>
        <p:spPr>
          <a:xfrm>
            <a:off x="469087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FDC84870-5BF1-0C92-F0A8-BD1EEDAD79C1}"/>
              </a:ext>
            </a:extLst>
          </p:cNvPr>
          <p:cNvSpPr>
            <a:spLocks noGrp="1"/>
          </p:cNvSpPr>
          <p:nvPr>
            <p:ph type="body" sz="quarter" idx="86" hasCustomPrompt="1"/>
          </p:nvPr>
        </p:nvSpPr>
        <p:spPr>
          <a:xfrm>
            <a:off x="469087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F57CE0F1-5A69-4095-1BC1-AC141C9F97CC}"/>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469087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6" name="Text Placeholder 15">
            <a:extLst>
              <a:ext uri="{FF2B5EF4-FFF2-40B4-BE49-F238E27FC236}">
                <a16:creationId xmlns:a16="http://schemas.microsoft.com/office/drawing/2014/main" id="{0C7F0B5D-610D-D982-472E-012B2BBBBA9B}"/>
              </a:ext>
            </a:extLst>
          </p:cNvPr>
          <p:cNvSpPr>
            <a:spLocks noGrp="1"/>
          </p:cNvSpPr>
          <p:nvPr>
            <p:ph type="body" sz="quarter" idx="85" hasCustomPrompt="1"/>
          </p:nvPr>
        </p:nvSpPr>
        <p:spPr>
          <a:xfrm>
            <a:off x="9671812" y="2509548"/>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5" name="Text Placeholder 1">
            <a:extLst>
              <a:ext uri="{FF2B5EF4-FFF2-40B4-BE49-F238E27FC236}">
                <a16:creationId xmlns:a16="http://schemas.microsoft.com/office/drawing/2014/main" id="{83A951F3-2CF0-C9A6-5A57-08F26D1EE1C9}"/>
              </a:ext>
            </a:extLst>
          </p:cNvPr>
          <p:cNvSpPr>
            <a:spLocks noGrp="1"/>
          </p:cNvSpPr>
          <p:nvPr>
            <p:ph type="body" sz="quarter" idx="84" hasCustomPrompt="1"/>
          </p:nvPr>
        </p:nvSpPr>
        <p:spPr>
          <a:xfrm>
            <a:off x="9671812" y="2244004"/>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Picture Placeholder 2">
            <a:extLst>
              <a:ext uri="{FF2B5EF4-FFF2-40B4-BE49-F238E27FC236}">
                <a16:creationId xmlns:a16="http://schemas.microsoft.com/office/drawing/2014/main" id="{EDEA31C8-2516-65EF-FA4B-E50EB70078E7}"/>
              </a:ext>
              <a:ext uri="{C183D7F6-B498-43B3-948B-1728B52AA6E4}">
                <adec:decorative xmlns:adec="http://schemas.microsoft.com/office/drawing/2017/decorative" val="1"/>
              </a:ext>
            </a:extLst>
          </p:cNvPr>
          <p:cNvSpPr>
            <a:spLocks noGrp="1" noChangeAspect="1"/>
          </p:cNvSpPr>
          <p:nvPr>
            <p:ph type="pic" sz="quarter" idx="59" hasCustomPrompt="1"/>
          </p:nvPr>
        </p:nvSpPr>
        <p:spPr>
          <a:xfrm>
            <a:off x="967181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BA274666-1E4E-14B0-DE80-CC1EA70083CD}"/>
              </a:ext>
            </a:extLst>
          </p:cNvPr>
          <p:cNvSpPr>
            <a:spLocks noGrp="1"/>
          </p:cNvSpPr>
          <p:nvPr>
            <p:ph type="body" sz="quarter" idx="83" hasCustomPrompt="1"/>
          </p:nvPr>
        </p:nvSpPr>
        <p:spPr>
          <a:xfrm>
            <a:off x="718134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5" name="Text Placeholder 1">
            <a:extLst>
              <a:ext uri="{FF2B5EF4-FFF2-40B4-BE49-F238E27FC236}">
                <a16:creationId xmlns:a16="http://schemas.microsoft.com/office/drawing/2014/main" id="{42787C17-73F6-CCFE-5C1A-55AFC526C38C}"/>
              </a:ext>
            </a:extLst>
          </p:cNvPr>
          <p:cNvSpPr>
            <a:spLocks noGrp="1"/>
          </p:cNvSpPr>
          <p:nvPr>
            <p:ph type="body" sz="quarter" idx="82" hasCustomPrompt="1"/>
          </p:nvPr>
        </p:nvSpPr>
        <p:spPr>
          <a:xfrm>
            <a:off x="718134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718134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2" name="Text Placeholder 15">
            <a:extLst>
              <a:ext uri="{FF2B5EF4-FFF2-40B4-BE49-F238E27FC236}">
                <a16:creationId xmlns:a16="http://schemas.microsoft.com/office/drawing/2014/main" id="{76655845-2AEF-E1DE-1D26-F24B031ED572}"/>
              </a:ext>
            </a:extLst>
          </p:cNvPr>
          <p:cNvSpPr>
            <a:spLocks noGrp="1"/>
          </p:cNvSpPr>
          <p:nvPr>
            <p:ph type="body" sz="quarter" idx="60" hasCustomPrompt="1"/>
          </p:nvPr>
        </p:nvSpPr>
        <p:spPr>
          <a:xfrm>
            <a:off x="469087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71C0E84-4397-F768-E97A-EF97127FE116}"/>
              </a:ext>
            </a:extLst>
          </p:cNvPr>
          <p:cNvSpPr>
            <a:spLocks noGrp="1"/>
          </p:cNvSpPr>
          <p:nvPr>
            <p:ph type="body" sz="quarter" idx="58" hasCustomPrompt="1"/>
          </p:nvPr>
        </p:nvSpPr>
        <p:spPr>
          <a:xfrm>
            <a:off x="469087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69D87DD-FDC6-5A5C-0D81-71F302088863}"/>
              </a:ext>
            </a:extLst>
          </p:cNvPr>
          <p:cNvSpPr>
            <a:spLocks noGrp="1"/>
          </p:cNvSpPr>
          <p:nvPr>
            <p:ph type="body" sz="quarter" idx="81"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46" name="Title Placeholder 3">
            <a:extLst>
              <a:ext uri="{FF2B5EF4-FFF2-40B4-BE49-F238E27FC236}">
                <a16:creationId xmlns:a16="http://schemas.microsoft.com/office/drawing/2014/main" id="{0855B5B2-D2C3-5C18-B2E0-9F47BBB4338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6 Vertical</a:t>
            </a:r>
          </a:p>
        </p:txBody>
      </p:sp>
    </p:spTree>
    <p:extLst>
      <p:ext uri="{BB962C8B-B14F-4D97-AF65-F5344CB8AC3E}">
        <p14:creationId xmlns:p14="http://schemas.microsoft.com/office/powerpoint/2010/main" val="304665579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eam – Full Team">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3ECDFBFD-666C-D98C-96CA-F7E9B9103A6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83" name="Picture Placeholder 2">
            <a:extLst>
              <a:ext uri="{FF2B5EF4-FFF2-40B4-BE49-F238E27FC236}">
                <a16:creationId xmlns:a16="http://schemas.microsoft.com/office/drawing/2014/main" id="{4765AD04-49E0-1809-C1DA-2B10B9439909}"/>
              </a:ext>
              <a:ext uri="{C183D7F6-B498-43B3-948B-1728B52AA6E4}">
                <adec:decorative xmlns:adec="http://schemas.microsoft.com/office/drawing/2017/decorative" val="1"/>
              </a:ext>
            </a:extLst>
          </p:cNvPr>
          <p:cNvSpPr>
            <a:spLocks noGrp="1" noChangeAspect="1"/>
          </p:cNvSpPr>
          <p:nvPr>
            <p:ph type="pic" sz="quarter" idx="101" hasCustomPrompt="1"/>
          </p:nvPr>
        </p:nvSpPr>
        <p:spPr>
          <a:xfrm>
            <a:off x="10841255"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2" name="Picture Placeholder 2">
            <a:extLst>
              <a:ext uri="{FF2B5EF4-FFF2-40B4-BE49-F238E27FC236}">
                <a16:creationId xmlns:a16="http://schemas.microsoft.com/office/drawing/2014/main" id="{04404629-DCE2-7500-A37A-230AA9108B8B}"/>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9509602"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4" name="Picture Placeholder 2">
            <a:extLst>
              <a:ext uri="{FF2B5EF4-FFF2-40B4-BE49-F238E27FC236}">
                <a16:creationId xmlns:a16="http://schemas.microsoft.com/office/drawing/2014/main" id="{9E6EC305-E2CB-6362-694C-EC1911ECE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8177950"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1" name="Picture Placeholder 2">
            <a:extLst>
              <a:ext uri="{FF2B5EF4-FFF2-40B4-BE49-F238E27FC236}">
                <a16:creationId xmlns:a16="http://schemas.microsoft.com/office/drawing/2014/main" id="{C0F1A146-7C7F-4BF2-26D2-E8BC55CDF9AC}"/>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6846298"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3" name="Text Placeholder 1">
            <a:extLst>
              <a:ext uri="{FF2B5EF4-FFF2-40B4-BE49-F238E27FC236}">
                <a16:creationId xmlns:a16="http://schemas.microsoft.com/office/drawing/2014/main" id="{3D650434-0FC1-5BDE-E92F-710343E4A1D2}"/>
              </a:ext>
            </a:extLst>
          </p:cNvPr>
          <p:cNvSpPr>
            <a:spLocks noGrp="1"/>
          </p:cNvSpPr>
          <p:nvPr>
            <p:ph type="body" sz="quarter" idx="81" hasCustomPrompt="1"/>
          </p:nvPr>
        </p:nvSpPr>
        <p:spPr>
          <a:xfrm>
            <a:off x="4965539" y="5367648"/>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9" name="Picture Placeholder 2">
            <a:extLst>
              <a:ext uri="{FF2B5EF4-FFF2-40B4-BE49-F238E27FC236}">
                <a16:creationId xmlns:a16="http://schemas.microsoft.com/office/drawing/2014/main" id="{698D1118-2F1B-790E-955A-A65B39CC49CF}"/>
              </a:ext>
              <a:ext uri="{C183D7F6-B498-43B3-948B-1728B52AA6E4}">
                <adec:decorative xmlns:adec="http://schemas.microsoft.com/office/drawing/2017/decorative" val="1"/>
              </a:ext>
            </a:extLst>
          </p:cNvPr>
          <p:cNvSpPr>
            <a:spLocks noGrp="1" noChangeAspect="1"/>
          </p:cNvSpPr>
          <p:nvPr>
            <p:ph type="pic" sz="quarter" idx="97" hasCustomPrompt="1"/>
          </p:nvPr>
        </p:nvSpPr>
        <p:spPr>
          <a:xfrm>
            <a:off x="10841255"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8" name="Picture Placeholder 2">
            <a:extLst>
              <a:ext uri="{FF2B5EF4-FFF2-40B4-BE49-F238E27FC236}">
                <a16:creationId xmlns:a16="http://schemas.microsoft.com/office/drawing/2014/main" id="{F844117D-0C6D-8C1D-02EB-C67C539C0EE3}"/>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509602"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0" name="Picture Placeholder 2">
            <a:extLst>
              <a:ext uri="{FF2B5EF4-FFF2-40B4-BE49-F238E27FC236}">
                <a16:creationId xmlns:a16="http://schemas.microsoft.com/office/drawing/2014/main" id="{876AD797-5229-114D-A105-9E3F8C199FAB}"/>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177950"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7" name="Picture Placeholder 2">
            <a:extLst>
              <a:ext uri="{FF2B5EF4-FFF2-40B4-BE49-F238E27FC236}">
                <a16:creationId xmlns:a16="http://schemas.microsoft.com/office/drawing/2014/main" id="{4CB2CFD8-17AF-DD80-019F-4EC42B60B2B7}"/>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846298"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5" name="Picture Placeholder 2">
            <a:extLst>
              <a:ext uri="{FF2B5EF4-FFF2-40B4-BE49-F238E27FC236}">
                <a16:creationId xmlns:a16="http://schemas.microsoft.com/office/drawing/2014/main" id="{E30C5259-CDA5-8530-EEAB-A58C3682D706}"/>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0841255"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4" name="Picture Placeholder 2">
            <a:extLst>
              <a:ext uri="{FF2B5EF4-FFF2-40B4-BE49-F238E27FC236}">
                <a16:creationId xmlns:a16="http://schemas.microsoft.com/office/drawing/2014/main" id="{EDA3F8B5-40E1-9943-7C0E-582593FA38CD}"/>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9509602"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6" name="Picture Placeholder 2">
            <a:extLst>
              <a:ext uri="{FF2B5EF4-FFF2-40B4-BE49-F238E27FC236}">
                <a16:creationId xmlns:a16="http://schemas.microsoft.com/office/drawing/2014/main" id="{5E390074-6850-4411-8EAB-3E7D188EAC81}"/>
              </a:ext>
              <a:ext uri="{C183D7F6-B498-43B3-948B-1728B52AA6E4}">
                <adec:decorative xmlns:adec="http://schemas.microsoft.com/office/drawing/2017/decorative" val="1"/>
              </a:ext>
            </a:extLst>
          </p:cNvPr>
          <p:cNvSpPr>
            <a:spLocks noGrp="1" noChangeAspect="1"/>
          </p:cNvSpPr>
          <p:nvPr>
            <p:ph type="pic" sz="quarter" idx="94" hasCustomPrompt="1"/>
          </p:nvPr>
        </p:nvSpPr>
        <p:spPr>
          <a:xfrm>
            <a:off x="8177950"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3" name="Picture Placeholder 2">
            <a:extLst>
              <a:ext uri="{FF2B5EF4-FFF2-40B4-BE49-F238E27FC236}">
                <a16:creationId xmlns:a16="http://schemas.microsoft.com/office/drawing/2014/main" id="{6DC4D27F-AEF1-8E2D-41FA-64A47F14F5D7}"/>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6846298"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2" name="Text Placeholder 1">
            <a:extLst>
              <a:ext uri="{FF2B5EF4-FFF2-40B4-BE49-F238E27FC236}">
                <a16:creationId xmlns:a16="http://schemas.microsoft.com/office/drawing/2014/main" id="{6413E314-337F-28B9-86E7-8FB96A81EE97}"/>
              </a:ext>
            </a:extLst>
          </p:cNvPr>
          <p:cNvSpPr>
            <a:spLocks noGrp="1"/>
          </p:cNvSpPr>
          <p:nvPr>
            <p:ph type="body" sz="quarter" idx="80" hasCustomPrompt="1"/>
          </p:nvPr>
        </p:nvSpPr>
        <p:spPr>
          <a:xfrm>
            <a:off x="4965538" y="3336783"/>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1" name="Picture Placeholder 2">
            <a:extLst>
              <a:ext uri="{FF2B5EF4-FFF2-40B4-BE49-F238E27FC236}">
                <a16:creationId xmlns:a16="http://schemas.microsoft.com/office/drawing/2014/main" id="{DD14B8E7-6A29-C89E-1D24-3649F8704A6C}"/>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10841255"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0" name="Picture Placeholder 2">
            <a:extLst>
              <a:ext uri="{FF2B5EF4-FFF2-40B4-BE49-F238E27FC236}">
                <a16:creationId xmlns:a16="http://schemas.microsoft.com/office/drawing/2014/main" id="{75975E6F-ED37-92DE-C4C8-E6F41C57E746}"/>
              </a:ext>
              <a:ext uri="{C183D7F6-B498-43B3-948B-1728B52AA6E4}">
                <adec:decorative xmlns:adec="http://schemas.microsoft.com/office/drawing/2017/decorative" val="1"/>
              </a:ext>
            </a:extLst>
          </p:cNvPr>
          <p:cNvSpPr>
            <a:spLocks noGrp="1" noChangeAspect="1"/>
          </p:cNvSpPr>
          <p:nvPr>
            <p:ph type="pic" sz="quarter" idx="88" hasCustomPrompt="1"/>
          </p:nvPr>
        </p:nvSpPr>
        <p:spPr>
          <a:xfrm>
            <a:off x="9509602"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2" name="Picture Placeholder 2">
            <a:extLst>
              <a:ext uri="{FF2B5EF4-FFF2-40B4-BE49-F238E27FC236}">
                <a16:creationId xmlns:a16="http://schemas.microsoft.com/office/drawing/2014/main" id="{A6120B03-F53E-2F17-DF15-9A32DA26AF70}"/>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8177950"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9" name="Picture Placeholder 2">
            <a:extLst>
              <a:ext uri="{FF2B5EF4-FFF2-40B4-BE49-F238E27FC236}">
                <a16:creationId xmlns:a16="http://schemas.microsoft.com/office/drawing/2014/main" id="{1FCF7F16-8EB1-8EFD-D1CF-25BE79AC2C3D}"/>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6846298"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1" name="Text Placeholder 1">
            <a:extLst>
              <a:ext uri="{FF2B5EF4-FFF2-40B4-BE49-F238E27FC236}">
                <a16:creationId xmlns:a16="http://schemas.microsoft.com/office/drawing/2014/main" id="{8295E8D9-E8FB-45DC-6B9D-CC3437C431B1}"/>
              </a:ext>
            </a:extLst>
          </p:cNvPr>
          <p:cNvSpPr>
            <a:spLocks noGrp="1"/>
          </p:cNvSpPr>
          <p:nvPr>
            <p:ph type="body" sz="quarter" idx="79" hasCustomPrompt="1"/>
          </p:nvPr>
        </p:nvSpPr>
        <p:spPr>
          <a:xfrm>
            <a:off x="4965539" y="2154196"/>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67" name="Picture Placeholder 2">
            <a:extLst>
              <a:ext uri="{FF2B5EF4-FFF2-40B4-BE49-F238E27FC236}">
                <a16:creationId xmlns:a16="http://schemas.microsoft.com/office/drawing/2014/main" id="{81CD8E6D-A0F6-91C8-E3ED-163FFBE28C9C}"/>
              </a:ext>
              <a:ext uri="{C183D7F6-B498-43B3-948B-1728B52AA6E4}">
                <adec:decorative xmlns:adec="http://schemas.microsoft.com/office/drawing/2017/decorative" val="1"/>
              </a:ext>
            </a:extLst>
          </p:cNvPr>
          <p:cNvSpPr>
            <a:spLocks noGrp="1" noChangeAspect="1"/>
          </p:cNvSpPr>
          <p:nvPr>
            <p:ph type="pic" sz="quarter" idx="85" hasCustomPrompt="1"/>
          </p:nvPr>
        </p:nvSpPr>
        <p:spPr>
          <a:xfrm>
            <a:off x="10841255"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6" name="Picture Placeholder 2">
            <a:extLst>
              <a:ext uri="{FF2B5EF4-FFF2-40B4-BE49-F238E27FC236}">
                <a16:creationId xmlns:a16="http://schemas.microsoft.com/office/drawing/2014/main" id="{B80BD72F-E2C0-BF0A-BFD6-F064F5B2E61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9509602"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8" name="Picture Placeholder 2">
            <a:extLst>
              <a:ext uri="{FF2B5EF4-FFF2-40B4-BE49-F238E27FC236}">
                <a16:creationId xmlns:a16="http://schemas.microsoft.com/office/drawing/2014/main" id="{54EB9B10-6DDB-F795-212F-BBE68DCB0073}"/>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8177950"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5" name="Picture Placeholder 2">
            <a:extLst>
              <a:ext uri="{FF2B5EF4-FFF2-40B4-BE49-F238E27FC236}">
                <a16:creationId xmlns:a16="http://schemas.microsoft.com/office/drawing/2014/main" id="{12640641-03BD-69AC-DA8B-B6F1E63C05F7}"/>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846298"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3A89B3B6-76E7-61F4-D72D-C3A74568A652}"/>
              </a:ext>
            </a:extLst>
          </p:cNvPr>
          <p:cNvSpPr>
            <a:spLocks noGrp="1"/>
          </p:cNvSpPr>
          <p:nvPr>
            <p:ph type="body" sz="quarter" idx="74" hasCustomPrompt="1"/>
          </p:nvPr>
        </p:nvSpPr>
        <p:spPr>
          <a:xfrm>
            <a:off x="4965539" y="959375"/>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13" name="Text Placeholder 1">
            <a:extLst>
              <a:ext uri="{FF2B5EF4-FFF2-40B4-BE49-F238E27FC236}">
                <a16:creationId xmlns:a16="http://schemas.microsoft.com/office/drawing/2014/main" id="{EE44815E-46C9-4826-CDCA-0FA5F9EE4F3C}"/>
              </a:ext>
            </a:extLst>
          </p:cNvPr>
          <p:cNvSpPr>
            <a:spLocks noGrp="1"/>
          </p:cNvSpPr>
          <p:nvPr>
            <p:ph type="body" sz="quarter" idx="73" hasCustomPrompt="1"/>
          </p:nvPr>
        </p:nvSpPr>
        <p:spPr>
          <a:xfrm>
            <a:off x="4965539" y="461311"/>
            <a:ext cx="6616861" cy="271675"/>
          </a:xfrm>
        </p:spPr>
        <p:txBody>
          <a:bodyPr anchor="ctr">
            <a:noAutofit/>
          </a:bodyPr>
          <a:lstStyle>
            <a:lvl1pPr marL="0" indent="0" algn="l">
              <a:lnSpc>
                <a:spcPct val="100000"/>
              </a:lnSpc>
              <a:buNone/>
              <a:defRPr sz="1000" b="1" i="0" cap="all" spc="150" baseline="0">
                <a:solidFill>
                  <a:schemeClr val="tx2"/>
                </a:solidFill>
                <a:latin typeface="Gibson SemiBold" pitchFamily="2" charset="77"/>
              </a:defRPr>
            </a:lvl1pPr>
          </a:lstStyle>
          <a:p>
            <a:pPr lvl="0"/>
            <a:r>
              <a:rPr lang="en-US"/>
              <a:t>SUBTITLE</a:t>
            </a:r>
          </a:p>
        </p:txBody>
      </p:sp>
      <p:sp>
        <p:nvSpPr>
          <p:cNvPr id="2" name="Text Placeholder 1">
            <a:extLst>
              <a:ext uri="{FF2B5EF4-FFF2-40B4-BE49-F238E27FC236}">
                <a16:creationId xmlns:a16="http://schemas.microsoft.com/office/drawing/2014/main" id="{2D1B96FF-48AA-3766-55B2-222A5C6B4907}"/>
              </a:ext>
            </a:extLst>
          </p:cNvPr>
          <p:cNvSpPr>
            <a:spLocks noGrp="1"/>
          </p:cNvSpPr>
          <p:nvPr>
            <p:ph type="body" sz="quarter" idx="103"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5" name="Title Placeholder 3">
            <a:extLst>
              <a:ext uri="{FF2B5EF4-FFF2-40B4-BE49-F238E27FC236}">
                <a16:creationId xmlns:a16="http://schemas.microsoft.com/office/drawing/2014/main" id="{0D1A9C4F-F299-2C9E-6374-7032B903351A}"/>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Full Team</a:t>
            </a:r>
          </a:p>
        </p:txBody>
      </p:sp>
    </p:spTree>
    <p:extLst>
      <p:ext uri="{BB962C8B-B14F-4D97-AF65-F5344CB8AC3E}">
        <p14:creationId xmlns:p14="http://schemas.microsoft.com/office/powerpoint/2010/main" val="92048469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eam – Spotligh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5F866-F61F-21FC-7160-811E8F510FFB}"/>
              </a:ext>
              <a:ext uri="{C183D7F6-B498-43B3-948B-1728B52AA6E4}">
                <adec:decorative xmlns:adec="http://schemas.microsoft.com/office/drawing/2017/decorative" val="1"/>
              </a:ext>
            </a:extLst>
          </p:cNvPr>
          <p:cNvSpPr/>
          <p:nvPr userDrawn="1"/>
        </p:nvSpPr>
        <p:spPr>
          <a:xfrm>
            <a:off x="5609968" y="2125362"/>
            <a:ext cx="6582032" cy="473263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bson" pitchFamily="2" charset="77"/>
              <a:ea typeface="+mn-ea"/>
              <a:cs typeface="+mn-cs"/>
            </a:endParaRPr>
          </a:p>
        </p:txBody>
      </p:sp>
      <p:sp>
        <p:nvSpPr>
          <p:cNvPr id="10" name="Text Placeholder 1">
            <a:extLst>
              <a:ext uri="{FF2B5EF4-FFF2-40B4-BE49-F238E27FC236}">
                <a16:creationId xmlns:a16="http://schemas.microsoft.com/office/drawing/2014/main" id="{13783DE5-45B0-F077-4C81-323155B581CB}"/>
              </a:ext>
            </a:extLst>
          </p:cNvPr>
          <p:cNvSpPr>
            <a:spLocks noGrp="1"/>
          </p:cNvSpPr>
          <p:nvPr>
            <p:ph type="body" sz="quarter" idx="55" hasCustomPrompt="1"/>
          </p:nvPr>
        </p:nvSpPr>
        <p:spPr>
          <a:xfrm>
            <a:off x="6409814" y="3429000"/>
            <a:ext cx="5172586" cy="2743200"/>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a:t>
            </a:r>
          </a:p>
          <a:p>
            <a:pPr lvl="0"/>
            <a:endParaRPr lang="en-US"/>
          </a:p>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a:t>
            </a:r>
          </a:p>
        </p:txBody>
      </p:sp>
      <p:sp>
        <p:nvSpPr>
          <p:cNvPr id="5" name="Text Placeholder 15">
            <a:extLst>
              <a:ext uri="{FF2B5EF4-FFF2-40B4-BE49-F238E27FC236}">
                <a16:creationId xmlns:a16="http://schemas.microsoft.com/office/drawing/2014/main" id="{377507D8-9818-44ED-B070-BA02C8D503D1}"/>
              </a:ext>
            </a:extLst>
          </p:cNvPr>
          <p:cNvSpPr>
            <a:spLocks noGrp="1"/>
          </p:cNvSpPr>
          <p:nvPr>
            <p:ph type="body" sz="quarter" idx="60" hasCustomPrompt="1"/>
          </p:nvPr>
        </p:nvSpPr>
        <p:spPr>
          <a:xfrm>
            <a:off x="1405180" y="3892811"/>
            <a:ext cx="37328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 name="Title 1">
            <a:extLst>
              <a:ext uri="{FF2B5EF4-FFF2-40B4-BE49-F238E27FC236}">
                <a16:creationId xmlns:a16="http://schemas.microsoft.com/office/drawing/2014/main" id="{A9CECA2F-9EBF-624B-3803-878C7A70FF2F}"/>
              </a:ext>
            </a:extLst>
          </p:cNvPr>
          <p:cNvSpPr>
            <a:spLocks noGrp="1"/>
          </p:cNvSpPr>
          <p:nvPr>
            <p:ph type="title" hasCustomPrompt="1"/>
          </p:nvPr>
        </p:nvSpPr>
        <p:spPr>
          <a:xfrm>
            <a:off x="1405181" y="3311134"/>
            <a:ext cx="3732841" cy="430887"/>
          </a:xfrm>
        </p:spPr>
        <p:txBody>
          <a:bodyPr>
            <a:noAutofit/>
          </a:bodyPr>
          <a:lstStyle>
            <a:lvl1pPr>
              <a:defRPr>
                <a:solidFill>
                  <a:schemeClr val="tx1"/>
                </a:solidFill>
              </a:defRPr>
            </a:lvl1pPr>
          </a:lstStyle>
          <a:p>
            <a:r>
              <a:rPr lang="en-US"/>
              <a:t>FirstName </a:t>
            </a:r>
            <a:r>
              <a:rPr lang="en-US" err="1"/>
              <a:t>LastName</a:t>
            </a:r>
            <a:endParaRPr lang="en-US"/>
          </a:p>
        </p:txBody>
      </p:sp>
      <p:sp>
        <p:nvSpPr>
          <p:cNvPr id="12" name="Picture Placeholder 2">
            <a:extLst>
              <a:ext uri="{FF2B5EF4-FFF2-40B4-BE49-F238E27FC236}">
                <a16:creationId xmlns:a16="http://schemas.microsoft.com/office/drawing/2014/main" id="{12A875E5-DD72-081B-BB4A-2EE9715E5D3E}"/>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1405181" y="1278740"/>
            <a:ext cx="1600200" cy="16002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4" name="Logo">
            <a:extLst>
              <a:ext uri="{FF2B5EF4-FFF2-40B4-BE49-F238E27FC236}">
                <a16:creationId xmlns:a16="http://schemas.microsoft.com/office/drawing/2014/main" id="{81F28B22-04DF-35BB-9FD4-CF1F9FD4AD06}"/>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130291569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eam – Executive Welcom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180AEC-BD6B-69F2-D873-00D918AC9432}"/>
              </a:ext>
              <a:ext uri="{C183D7F6-B498-43B3-948B-1728B52AA6E4}">
                <adec:decorative xmlns:adec="http://schemas.microsoft.com/office/drawing/2017/decorative" val="1"/>
              </a:ext>
            </a:extLst>
          </p:cNvPr>
          <p:cNvSpPr/>
          <p:nvPr userDrawn="1"/>
        </p:nvSpPr>
        <p:spPr>
          <a:xfrm>
            <a:off x="7842059" y="0"/>
            <a:ext cx="434994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5" name="Text Placeholder 2">
            <a:extLst>
              <a:ext uri="{FF2B5EF4-FFF2-40B4-BE49-F238E27FC236}">
                <a16:creationId xmlns:a16="http://schemas.microsoft.com/office/drawing/2014/main" id="{850C3CEA-7941-C5A4-7F4A-FDFE1EFC15DE}"/>
              </a:ext>
            </a:extLst>
          </p:cNvPr>
          <p:cNvSpPr>
            <a:spLocks noGrp="1"/>
          </p:cNvSpPr>
          <p:nvPr>
            <p:ph type="body" sz="quarter" idx="84" hasCustomPrompt="1"/>
          </p:nvPr>
        </p:nvSpPr>
        <p:spPr>
          <a:xfrm>
            <a:off x="8746548" y="5341064"/>
            <a:ext cx="2583310" cy="169277"/>
          </a:xfrm>
        </p:spPr>
        <p:txBody>
          <a:bodyPr>
            <a:noAutofit/>
          </a:bodyPr>
          <a:lstStyle>
            <a:lvl1pPr marL="0" indent="0" algn="l">
              <a:lnSpc>
                <a:spcPct val="120000"/>
              </a:lnSpc>
              <a:spcBef>
                <a:spcPts val="0"/>
              </a:spcBef>
              <a:spcAft>
                <a:spcPts val="800"/>
              </a:spcAft>
              <a:buFont typeface="Arial" panose="020B0604020202020204" pitchFamily="34" charset="0"/>
              <a:buNone/>
              <a:tabLst/>
              <a:defRPr sz="1000" b="1" i="0" cap="all" spc="150" baseline="0">
                <a:solidFill>
                  <a:schemeClr val="tx2"/>
                </a:solidFill>
                <a:latin typeface="Gibson SemiBold" pitchFamily="2" charset="77"/>
              </a:defRPr>
            </a:lvl1pPr>
          </a:lstStyle>
          <a:p>
            <a:pPr lvl="0"/>
            <a:r>
              <a:rPr lang="en-US">
                <a:effectLst/>
              </a:rPr>
              <a:t>TITLE</a:t>
            </a:r>
          </a:p>
        </p:txBody>
      </p:sp>
      <p:sp>
        <p:nvSpPr>
          <p:cNvPr id="14" name="Text Placeholder 1">
            <a:extLst>
              <a:ext uri="{FF2B5EF4-FFF2-40B4-BE49-F238E27FC236}">
                <a16:creationId xmlns:a16="http://schemas.microsoft.com/office/drawing/2014/main" id="{CF172A2C-D800-8B6F-954A-0C4FA4033F7E}"/>
              </a:ext>
            </a:extLst>
          </p:cNvPr>
          <p:cNvSpPr>
            <a:spLocks noGrp="1"/>
          </p:cNvSpPr>
          <p:nvPr>
            <p:ph type="body" sz="quarter" idx="83" hasCustomPrompt="1"/>
          </p:nvPr>
        </p:nvSpPr>
        <p:spPr>
          <a:xfrm>
            <a:off x="8746548" y="4925621"/>
            <a:ext cx="2583310" cy="338554"/>
          </a:xfrm>
        </p:spPr>
        <p:txBody>
          <a:bodyPr anchor="b" anchorCtr="0">
            <a:noAutofit/>
          </a:bodyPr>
          <a:lstStyle>
            <a:lvl1pPr marL="0" indent="0" algn="l">
              <a:lnSpc>
                <a:spcPct val="120000"/>
              </a:lnSpc>
              <a:buNone/>
              <a:defRPr sz="20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9" name="Picture Placeholder 2">
            <a:extLst>
              <a:ext uri="{FF2B5EF4-FFF2-40B4-BE49-F238E27FC236}">
                <a16:creationId xmlns:a16="http://schemas.microsoft.com/office/drawing/2014/main" id="{779F5EE8-6658-2330-FB44-CC7FAEA226E6}"/>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8746548" y="3429000"/>
            <a:ext cx="1280160" cy="128016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cxnSp>
        <p:nvCxnSpPr>
          <p:cNvPr id="16" name="Straight Arrow Connector 15">
            <a:extLst>
              <a:ext uri="{FF2B5EF4-FFF2-40B4-BE49-F238E27FC236}">
                <a16:creationId xmlns:a16="http://schemas.microsoft.com/office/drawing/2014/main" id="{5AF2218D-7002-1D63-03B7-D3F12649E183}"/>
              </a:ext>
              <a:ext uri="{C183D7F6-B498-43B3-948B-1728B52AA6E4}">
                <adec:decorative xmlns:adec="http://schemas.microsoft.com/office/drawing/2017/decorative" val="1"/>
              </a:ext>
            </a:extLst>
          </p:cNvPr>
          <p:cNvCxnSpPr>
            <a:cxnSpLocks/>
          </p:cNvCxnSpPr>
          <p:nvPr userDrawn="1"/>
        </p:nvCxnSpPr>
        <p:spPr>
          <a:xfrm>
            <a:off x="7181331" y="5127198"/>
            <a:ext cx="1256986" cy="0"/>
          </a:xfrm>
          <a:prstGeom prst="straightConnector1">
            <a:avLst/>
          </a:prstGeom>
          <a:ln w="15875">
            <a:solidFill>
              <a:schemeClr val="bg1">
                <a:lumMod val="75000"/>
              </a:schemeClr>
            </a:solidFill>
            <a:tailEnd type="arrow" w="med" len="sm"/>
          </a:ln>
        </p:spPr>
        <p:style>
          <a:lnRef idx="1">
            <a:schemeClr val="accent1"/>
          </a:lnRef>
          <a:fillRef idx="0">
            <a:schemeClr val="accent1"/>
          </a:fillRef>
          <a:effectRef idx="0">
            <a:schemeClr val="accent1"/>
          </a:effectRef>
          <a:fontRef idx="minor">
            <a:schemeClr val="tx1"/>
          </a:fontRef>
        </p:style>
      </p:cxn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366934" cy="4459222"/>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366934" cy="468560"/>
          </a:xfrm>
          <a:prstGeom prst="rect">
            <a:avLst/>
          </a:prstGeom>
        </p:spPr>
        <p:txBody>
          <a:bodyPr vert="horz" lIns="0" tIns="0" rIns="0" bIns="0" rtlCol="0" anchor="t" anchorCtr="0">
            <a:noAutofit/>
          </a:bodyPr>
          <a:lstStyle/>
          <a:p>
            <a:r>
              <a:rPr lang="en-US"/>
              <a:t>Team Slide Title – Executive Welcome</a:t>
            </a:r>
          </a:p>
        </p:txBody>
      </p:sp>
      <p:sp>
        <p:nvSpPr>
          <p:cNvPr id="5" name="Rectangle 4">
            <a:extLst>
              <a:ext uri="{FF2B5EF4-FFF2-40B4-BE49-F238E27FC236}">
                <a16:creationId xmlns:a16="http://schemas.microsoft.com/office/drawing/2014/main" id="{FFF25662-E12C-0127-FE96-83436853BFE5}"/>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6931795"/>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Client Stor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F566588-020F-E796-0942-E2FB03DE9631}"/>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bg2"/>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887E61D2-23C4-1DBE-0B9E-13152DBA4551}"/>
              </a:ext>
            </a:extLst>
          </p:cNvPr>
          <p:cNvSpPr>
            <a:spLocks noGrp="1"/>
          </p:cNvSpPr>
          <p:nvPr>
            <p:ph type="body" sz="quarter" idx="83" hasCustomPrompt="1"/>
          </p:nvPr>
        </p:nvSpPr>
        <p:spPr>
          <a:xfrm>
            <a:off x="609600" y="4086225"/>
            <a:ext cx="4953000" cy="2085975"/>
          </a:xfrm>
        </p:spPr>
        <p:txBody>
          <a:bodyPr/>
          <a:lstStyle>
            <a:lvl1pPr marL="171450" indent="-171450">
              <a:lnSpc>
                <a:spcPct val="120000"/>
              </a:lnSpc>
              <a:buFont typeface="Arial" panose="020B0604020202020204" pitchFamily="34" charset="0"/>
              <a:buChar char="•"/>
              <a:defRPr sz="10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p:txBody>
      </p:sp>
      <p:sp>
        <p:nvSpPr>
          <p:cNvPr id="27" name="Text Placeholder 2">
            <a:extLst>
              <a:ext uri="{FF2B5EF4-FFF2-40B4-BE49-F238E27FC236}">
                <a16:creationId xmlns:a16="http://schemas.microsoft.com/office/drawing/2014/main" id="{18109FC2-A268-6B05-1E61-3D6F24E9A031}"/>
              </a:ext>
            </a:extLst>
          </p:cNvPr>
          <p:cNvSpPr>
            <a:spLocks noGrp="1"/>
          </p:cNvSpPr>
          <p:nvPr>
            <p:ph type="body" sz="quarter" idx="82" hasCustomPrompt="1"/>
          </p:nvPr>
        </p:nvSpPr>
        <p:spPr>
          <a:xfrm>
            <a:off x="609600" y="3687293"/>
            <a:ext cx="495299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tx1"/>
                </a:solidFill>
                <a:latin typeface="Gibson Medium" panose="02000000000000000000" pitchFamily="2" charset="77"/>
              </a:defRPr>
            </a:lvl1pPr>
          </a:lstStyle>
          <a:p>
            <a:pPr lvl="0"/>
            <a:r>
              <a:rPr lang="en-US"/>
              <a:t>The Details</a:t>
            </a:r>
          </a:p>
        </p:txBody>
      </p:sp>
      <p:sp>
        <p:nvSpPr>
          <p:cNvPr id="5" name="Text Placeholder 2">
            <a:extLst>
              <a:ext uri="{FF2B5EF4-FFF2-40B4-BE49-F238E27FC236}">
                <a16:creationId xmlns:a16="http://schemas.microsoft.com/office/drawing/2014/main" id="{FF98EFD0-DCCD-DF97-DC20-0B4A8E0056A2}"/>
              </a:ext>
            </a:extLst>
          </p:cNvPr>
          <p:cNvSpPr>
            <a:spLocks noGrp="1"/>
          </p:cNvSpPr>
          <p:nvPr>
            <p:ph type="body" sz="quarter" idx="84" hasCustomPrompt="1"/>
          </p:nvPr>
        </p:nvSpPr>
        <p:spPr>
          <a:xfrm>
            <a:off x="609600" y="2358075"/>
            <a:ext cx="4953000" cy="932357"/>
          </a:xfrm>
        </p:spPr>
        <p:txBody>
          <a:bodyPr/>
          <a:lstStyle>
            <a:lvl1pPr marL="0" indent="0">
              <a:lnSpc>
                <a:spcPct val="120000"/>
              </a:lnSpc>
              <a:buFont typeface="Arial" panose="020B0604020202020204" pitchFamily="34" charset="0"/>
              <a:buNone/>
              <a:defRPr sz="1200"/>
            </a:lvl1pPr>
          </a:lstStyle>
          <a:p>
            <a:pPr lvl="0"/>
            <a:r>
              <a:rPr lang="en-US"/>
              <a:t>Summary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a:t>
            </a:r>
          </a:p>
        </p:txBody>
      </p:sp>
      <p:sp>
        <p:nvSpPr>
          <p:cNvPr id="25" name="Title 7">
            <a:extLst>
              <a:ext uri="{FF2B5EF4-FFF2-40B4-BE49-F238E27FC236}">
                <a16:creationId xmlns:a16="http://schemas.microsoft.com/office/drawing/2014/main" id="{E8CC3046-B0AA-250E-169D-D52DB927272F}"/>
              </a:ext>
            </a:extLst>
          </p:cNvPr>
          <p:cNvSpPr>
            <a:spLocks noGrp="1"/>
          </p:cNvSpPr>
          <p:nvPr>
            <p:ph type="title" hasCustomPrompt="1"/>
          </p:nvPr>
        </p:nvSpPr>
        <p:spPr>
          <a:xfrm>
            <a:off x="609600" y="1359599"/>
            <a:ext cx="4951888" cy="821041"/>
          </a:xfrm>
        </p:spPr>
        <p:txBody>
          <a:bodyPr/>
          <a:lstStyle/>
          <a:p>
            <a:r>
              <a:rPr lang="en-US"/>
              <a:t>Client Story – Example with a Longer Title</a:t>
            </a:r>
          </a:p>
        </p:txBody>
      </p:sp>
      <p:sp>
        <p:nvSpPr>
          <p:cNvPr id="19" name="Text Placeholder 15">
            <a:extLst>
              <a:ext uri="{FF2B5EF4-FFF2-40B4-BE49-F238E27FC236}">
                <a16:creationId xmlns:a16="http://schemas.microsoft.com/office/drawing/2014/main" id="{7331B92E-D804-682B-5034-AD2F9A60697C}"/>
              </a:ext>
            </a:extLst>
          </p:cNvPr>
          <p:cNvSpPr>
            <a:spLocks noGrp="1"/>
          </p:cNvSpPr>
          <p:nvPr>
            <p:ph type="body" sz="quarter" idx="17" hasCustomPrompt="1"/>
          </p:nvPr>
        </p:nvSpPr>
        <p:spPr>
          <a:xfrm>
            <a:off x="609600" y="943614"/>
            <a:ext cx="4951888" cy="278561"/>
          </a:xfrm>
        </p:spPr>
        <p:txBody>
          <a:bodyPr anchor="t"/>
          <a:lstStyle>
            <a:lvl1pPr marL="0" indent="0">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Client Name or Alias</a:t>
            </a:r>
          </a:p>
        </p:txBody>
      </p:sp>
      <p:grpSp>
        <p:nvGrpSpPr>
          <p:cNvPr id="22" name="Group 21" descr="CapTech client story">
            <a:extLst>
              <a:ext uri="{FF2B5EF4-FFF2-40B4-BE49-F238E27FC236}">
                <a16:creationId xmlns:a16="http://schemas.microsoft.com/office/drawing/2014/main" id="{BCEA5D6F-BD40-06FB-6C50-CD1CA8E5657E}"/>
              </a:ext>
            </a:extLst>
          </p:cNvPr>
          <p:cNvGrpSpPr/>
          <p:nvPr userDrawn="1"/>
        </p:nvGrpSpPr>
        <p:grpSpPr>
          <a:xfrm>
            <a:off x="0" y="0"/>
            <a:ext cx="2218765" cy="595223"/>
            <a:chOff x="0" y="0"/>
            <a:chExt cx="2218765" cy="595223"/>
          </a:xfrm>
        </p:grpSpPr>
        <p:sp>
          <p:nvSpPr>
            <p:cNvPr id="11" name="Rectangle 10">
              <a:extLst>
                <a:ext uri="{FF2B5EF4-FFF2-40B4-BE49-F238E27FC236}">
                  <a16:creationId xmlns:a16="http://schemas.microsoft.com/office/drawing/2014/main" id="{65E89973-2CC9-F5FD-646E-F6C7A07447F8}"/>
                </a:ext>
              </a:extLst>
            </p:cNvPr>
            <p:cNvSpPr/>
            <p:nvPr userDrawn="1"/>
          </p:nvSpPr>
          <p:spPr>
            <a:xfrm>
              <a:off x="0" y="0"/>
              <a:ext cx="2218765" cy="595223"/>
            </a:xfrm>
            <a:prstGeom prst="rect">
              <a:avLst/>
            </a:prstGeom>
            <a:solidFill>
              <a:schemeClr val="tx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Text Placeholder 3">
              <a:extLst>
                <a:ext uri="{FF2B5EF4-FFF2-40B4-BE49-F238E27FC236}">
                  <a16:creationId xmlns:a16="http://schemas.microsoft.com/office/drawing/2014/main" id="{75F470E3-82BB-AA81-C572-72C14BD98E19}"/>
                </a:ext>
              </a:extLst>
            </p:cNvPr>
            <p:cNvSpPr txBox="1">
              <a:spLocks/>
            </p:cNvSpPr>
            <p:nvPr userDrawn="1"/>
          </p:nvSpPr>
          <p:spPr>
            <a:xfrm>
              <a:off x="1115213" y="252351"/>
              <a:ext cx="838903" cy="99505"/>
            </a:xfrm>
            <a:prstGeom prst="rect">
              <a:avLst/>
            </a:prstGeom>
          </p:spPr>
          <p:txBody>
            <a:bodyPr lIns="0" tIns="0" rIns="0" bIns="0"/>
            <a:lstStyle>
              <a:lvl1pPr marL="0" indent="0" algn="l" defTabSz="914377" rtl="0" eaLnBrk="1" latinLnBrk="0" hangingPunct="1">
                <a:lnSpc>
                  <a:spcPct val="100000"/>
                </a:lnSpc>
                <a:spcBef>
                  <a:spcPts val="1000"/>
                </a:spcBef>
                <a:buFont typeface="Arial" panose="020B0604020202020204" pitchFamily="34" charset="0"/>
                <a:buNone/>
                <a:defRPr sz="1400" b="0" i="0" kern="900" spc="20" baseline="0">
                  <a:solidFill>
                    <a:schemeClr val="tx1"/>
                  </a:solidFill>
                  <a:latin typeface="Gibson" panose="02000000000000000000" pitchFamily="2" charset="77"/>
                  <a:ea typeface="+mn-ea"/>
                  <a:cs typeface="+mn-cs"/>
                </a:defRPr>
              </a:lvl1pPr>
              <a:lvl2pPr marL="457189" indent="0" algn="l" defTabSz="914377" rtl="0" eaLnBrk="1" latinLnBrk="0" hangingPunct="1">
                <a:lnSpc>
                  <a:spcPct val="100000"/>
                </a:lnSpc>
                <a:spcBef>
                  <a:spcPts val="500"/>
                </a:spcBef>
                <a:buFont typeface="Arial" panose="020B0604020202020204" pitchFamily="34" charset="0"/>
                <a:buNone/>
                <a:defRPr sz="2000" b="1" i="0" kern="1200">
                  <a:solidFill>
                    <a:schemeClr val="tx2"/>
                  </a:solidFill>
                  <a:latin typeface="Gibson" panose="02000000000000000000" pitchFamily="2" charset="77"/>
                  <a:ea typeface="+mn-ea"/>
                  <a:cs typeface="+mn-cs"/>
                </a:defRPr>
              </a:lvl2pPr>
              <a:lvl3pPr marL="914377" indent="0" algn="l" defTabSz="914377" rtl="0" eaLnBrk="1" latinLnBrk="0" hangingPunct="1">
                <a:lnSpc>
                  <a:spcPts val="2000"/>
                </a:lnSpc>
                <a:spcBef>
                  <a:spcPts val="500"/>
                </a:spcBef>
                <a:buFont typeface="Arial" panose="020B0604020202020204" pitchFamily="34" charset="0"/>
                <a:buNone/>
                <a:defRPr sz="2000" b="0" i="0" kern="1200">
                  <a:solidFill>
                    <a:schemeClr val="tx1"/>
                  </a:solidFill>
                  <a:latin typeface="Gibson" panose="02000000000000000000" pitchFamily="2" charset="77"/>
                  <a:ea typeface="+mn-ea"/>
                  <a:cs typeface="+mn-cs"/>
                </a:defRPr>
              </a:lvl3pPr>
              <a:lvl4pPr marL="1371566" indent="0" algn="l" defTabSz="914377" rtl="0" eaLnBrk="1" latinLnBrk="0" hangingPunct="1">
                <a:lnSpc>
                  <a:spcPts val="2000"/>
                </a:lnSpc>
                <a:spcBef>
                  <a:spcPts val="500"/>
                </a:spcBef>
                <a:buFont typeface="Arial" panose="020B0604020202020204" pitchFamily="34" charset="0"/>
                <a:buNone/>
                <a:defRPr sz="1400" b="0" i="0" kern="1200">
                  <a:solidFill>
                    <a:schemeClr val="tx1"/>
                  </a:solidFill>
                  <a:latin typeface="Gibson" panose="02000000000000000000" pitchFamily="2" charset="77"/>
                  <a:ea typeface="+mn-ea"/>
                  <a:cs typeface="+mn-cs"/>
                </a:defRPr>
              </a:lvl4pPr>
              <a:lvl5pPr marL="1828754" indent="0" algn="l" defTabSz="914377" rtl="0" eaLnBrk="1" latinLnBrk="0" hangingPunct="1">
                <a:lnSpc>
                  <a:spcPts val="2000"/>
                </a:lnSpc>
                <a:spcBef>
                  <a:spcPts val="500"/>
                </a:spcBef>
                <a:buFont typeface="Arial" panose="020B0604020202020204" pitchFamily="34" charset="0"/>
                <a:buNone/>
                <a:defRPr sz="1400" b="0" i="0" kern="1200" spc="80" baseline="0">
                  <a:solidFill>
                    <a:schemeClr val="tx1"/>
                  </a:solidFill>
                  <a:latin typeface="Bebas Neue Regular" panose="020B0606020202050201"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700" b="1" i="0" spc="150">
                  <a:solidFill>
                    <a:schemeClr val="bg1"/>
                  </a:solidFill>
                  <a:latin typeface="Gibson SemiBold" pitchFamily="2" charset="77"/>
                </a:rPr>
                <a:t>CLIENT STORY</a:t>
              </a:r>
            </a:p>
          </p:txBody>
        </p:sp>
        <p:cxnSp>
          <p:nvCxnSpPr>
            <p:cNvPr id="16" name="Straight Connector 15">
              <a:extLst>
                <a:ext uri="{FF2B5EF4-FFF2-40B4-BE49-F238E27FC236}">
                  <a16:creationId xmlns:a16="http://schemas.microsoft.com/office/drawing/2014/main" id="{A0B5CC65-F158-F2BC-81EA-00C0EFDB4FF9}"/>
                </a:ext>
                <a:ext uri="{C183D7F6-B498-43B3-948B-1728B52AA6E4}">
                  <adec:decorative xmlns:adec="http://schemas.microsoft.com/office/drawing/2017/decorative" val="1"/>
                </a:ext>
              </a:extLst>
            </p:cNvPr>
            <p:cNvCxnSpPr>
              <a:cxnSpLocks/>
            </p:cNvCxnSpPr>
            <p:nvPr userDrawn="1"/>
          </p:nvCxnSpPr>
          <p:spPr>
            <a:xfrm>
              <a:off x="1011838" y="213863"/>
              <a:ext cx="0" cy="17648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1" name="Logo" descr="CapTech">
              <a:extLst>
                <a:ext uri="{FF2B5EF4-FFF2-40B4-BE49-F238E27FC236}">
                  <a16:creationId xmlns:a16="http://schemas.microsoft.com/office/drawing/2014/main" id="{1944E023-044F-346C-3249-16907D17786E}"/>
                </a:ext>
              </a:extLst>
            </p:cNvPr>
            <p:cNvPicPr>
              <a:picLocks noChangeAspect="1"/>
            </p:cNvPicPr>
            <p:nvPr userDrawn="1"/>
          </p:nvPicPr>
          <p:blipFill>
            <a:blip r:embed="rId2">
              <a:biLevel thresh="25000"/>
            </a:blip>
            <a:srcRect/>
            <a:stretch/>
          </p:blipFill>
          <p:spPr>
            <a:xfrm>
              <a:off x="313928" y="244378"/>
              <a:ext cx="593568" cy="143895"/>
            </a:xfrm>
            <a:prstGeom prst="rect">
              <a:avLst/>
            </a:prstGeom>
          </p:spPr>
        </p:pic>
      </p:grpSp>
      <p:sp>
        <p:nvSpPr>
          <p:cNvPr id="4" name="Picture Placeholder 3">
            <a:extLst>
              <a:ext uri="{FF2B5EF4-FFF2-40B4-BE49-F238E27FC236}">
                <a16:creationId xmlns:a16="http://schemas.microsoft.com/office/drawing/2014/main" id="{562C1E79-D1CB-8A7E-A6C7-82530769B862}"/>
              </a:ext>
            </a:extLst>
          </p:cNvPr>
          <p:cNvSpPr>
            <a:spLocks noGrp="1"/>
          </p:cNvSpPr>
          <p:nvPr>
            <p:ph type="pic" sz="quarter" idx="85" hasCustomPrompt="1"/>
          </p:nvPr>
        </p:nvSpPr>
        <p:spPr>
          <a:xfrm>
            <a:off x="6096000" y="0"/>
            <a:ext cx="6096000" cy="6858000"/>
          </a:xfrm>
          <a:pattFill prst="pct5">
            <a:fgClr>
              <a:schemeClr val="tx1"/>
            </a:fgClr>
            <a:bgClr>
              <a:schemeClr val="bg1"/>
            </a:bgClr>
          </a:pattFill>
        </p:spPr>
        <p:txBody>
          <a:bodyPr anchor="ctr"/>
          <a:lstStyle>
            <a:lvl1pPr marL="0" indent="0" algn="ctr">
              <a:buNone/>
              <a:defRPr sz="2800" b="0" i="0">
                <a:latin typeface="Gibson" pitchFamily="2" charset="77"/>
              </a:defRPr>
            </a:lvl1pPr>
          </a:lstStyle>
          <a:p>
            <a:r>
              <a:rPr lang="en-US"/>
              <a:t>Click to insert image</a:t>
            </a:r>
          </a:p>
        </p:txBody>
      </p:sp>
    </p:spTree>
    <p:extLst>
      <p:ext uri="{BB962C8B-B14F-4D97-AF65-F5344CB8AC3E}">
        <p14:creationId xmlns:p14="http://schemas.microsoft.com/office/powerpoint/2010/main" val="3499741990"/>
      </p:ext>
    </p:extLst>
  </p:cSld>
  <p:clrMapOvr>
    <a:masterClrMapping/>
  </p:clrMapOvr>
  <p:extLst>
    <p:ext uri="{DCECCB84-F9BA-43D5-87BE-67443E8EF086}">
      <p15:sldGuideLst xmlns:p15="http://schemas.microsoft.com/office/powerpoint/2012/main">
        <p15:guide id="1" pos="3504">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Closing – Taglin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80117F-9ABA-36B6-3193-112E356FA41F}"/>
              </a:ext>
              <a:ext uri="{C183D7F6-B498-43B3-948B-1728B52AA6E4}">
                <adec:decorative xmlns:adec="http://schemas.microsoft.com/office/drawing/2017/decorative" val="1"/>
              </a:ext>
            </a:extLst>
          </p:cNvPr>
          <p:cNvSpPr/>
          <p:nvPr userDrawn="1"/>
        </p:nvSpPr>
        <p:spPr>
          <a:xfrm>
            <a:off x="304800" y="320040"/>
            <a:ext cx="11544300" cy="621792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Rectangle 5">
            <a:extLst>
              <a:ext uri="{FF2B5EF4-FFF2-40B4-BE49-F238E27FC236}">
                <a16:creationId xmlns:a16="http://schemas.microsoft.com/office/drawing/2014/main" id="{8906EFF6-D3BA-A52F-314B-1A7DD29EC4F7}"/>
              </a:ext>
              <a:ext uri="{C183D7F6-B498-43B3-948B-1728B52AA6E4}">
                <adec:decorative xmlns:adec="http://schemas.microsoft.com/office/drawing/2017/decorative" val="1"/>
              </a:ext>
            </a:extLst>
          </p:cNvPr>
          <p:cNvSpPr/>
          <p:nvPr userDrawn="1"/>
        </p:nvSpPr>
        <p:spPr>
          <a:xfrm>
            <a:off x="270933" y="6537960"/>
            <a:ext cx="11921067" cy="274320"/>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2" name="Picture 1" descr="CapTech">
            <a:extLst>
              <a:ext uri="{FF2B5EF4-FFF2-40B4-BE49-F238E27FC236}">
                <a16:creationId xmlns:a16="http://schemas.microsoft.com/office/drawing/2014/main" id="{4DAA607A-61CD-155B-99B6-687B9E5FAEF2}"/>
              </a:ext>
            </a:extLst>
          </p:cNvPr>
          <p:cNvPicPr>
            <a:picLocks noChangeAspect="1"/>
          </p:cNvPicPr>
          <p:nvPr userDrawn="1"/>
        </p:nvPicPr>
        <p:blipFill>
          <a:blip r:embed="rId2"/>
          <a:stretch>
            <a:fillRect/>
          </a:stretch>
        </p:blipFill>
        <p:spPr>
          <a:xfrm>
            <a:off x="5506134" y="4730781"/>
            <a:ext cx="1155653" cy="274321"/>
          </a:xfrm>
          <a:prstGeom prst="rect">
            <a:avLst/>
          </a:prstGeom>
        </p:spPr>
      </p:pic>
      <p:pic>
        <p:nvPicPr>
          <p:cNvPr id="4" name="Graphic 3" descr="Let's do next together.">
            <a:extLst>
              <a:ext uri="{FF2B5EF4-FFF2-40B4-BE49-F238E27FC236}">
                <a16:creationId xmlns:a16="http://schemas.microsoft.com/office/drawing/2014/main" id="{0F16BC6F-860A-13C4-1051-AB74B16BAE3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09800" y="3025074"/>
            <a:ext cx="7772400" cy="780958"/>
          </a:xfrm>
          <a:prstGeom prst="rect">
            <a:avLst/>
          </a:prstGeom>
        </p:spPr>
      </p:pic>
    </p:spTree>
    <p:extLst>
      <p:ext uri="{BB962C8B-B14F-4D97-AF65-F5344CB8AC3E}">
        <p14:creationId xmlns:p14="http://schemas.microsoft.com/office/powerpoint/2010/main" val="1320221728"/>
      </p:ext>
    </p:extLst>
  </p:cSld>
  <p:clrMapOvr>
    <a:masterClrMapping/>
  </p:clrMapOvr>
  <p:extLst>
    <p:ext uri="{DCECCB84-F9BA-43D5-87BE-67443E8EF086}">
      <p15:sldGuideLst xmlns:p15="http://schemas.microsoft.com/office/powerpoint/2012/main">
        <p15:guide id="2" pos="7680">
          <p15:clr>
            <a:srgbClr val="FBAE40"/>
          </p15:clr>
        </p15:guide>
        <p15:guide id="3" orient="horz" pos="2640">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Closing – Tagline + Contacts 2 (Light Gra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CE6497-E66C-768D-5336-4CDF23C25D1B}"/>
              </a:ext>
              <a:ext uri="{C183D7F6-B498-43B3-948B-1728B52AA6E4}">
                <adec:decorative xmlns:adec="http://schemas.microsoft.com/office/drawing/2017/decorative" val="1"/>
              </a:ext>
            </a:extLst>
          </p:cNvPr>
          <p:cNvSpPr/>
          <p:nvPr userDrawn="1"/>
        </p:nvSpPr>
        <p:spPr>
          <a:xfrm>
            <a:off x="0" y="1"/>
            <a:ext cx="530352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 name="Text Placeholder 16">
            <a:extLst>
              <a:ext uri="{FF2B5EF4-FFF2-40B4-BE49-F238E27FC236}">
                <a16:creationId xmlns:a16="http://schemas.microsoft.com/office/drawing/2014/main" id="{ECA19DC5-90E7-3885-1105-2FFA61BF869B}"/>
              </a:ext>
            </a:extLst>
          </p:cNvPr>
          <p:cNvSpPr txBox="1">
            <a:spLocks/>
          </p:cNvSpPr>
          <p:nvPr userDrawn="1"/>
        </p:nvSpPr>
        <p:spPr>
          <a:xfrm>
            <a:off x="2072090" y="5951089"/>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accent2">
                    <a:lumMod val="75000"/>
                  </a:schemeClr>
                </a:solidFill>
                <a:hlinkClick r:id="rId2">
                  <a:extLst>
                    <a:ext uri="{A12FA001-AC4F-418D-AE19-62706E023703}">
                      <ahyp:hlinkClr xmlns:ahyp="http://schemas.microsoft.com/office/drawing/2018/hyperlinkcolor" val="tx"/>
                    </a:ext>
                  </a:extLst>
                </a:hlinkClick>
              </a:rPr>
              <a:t>captechconsulting.com</a:t>
            </a:r>
          </a:p>
        </p:txBody>
      </p:sp>
      <p:cxnSp>
        <p:nvCxnSpPr>
          <p:cNvPr id="4" name="Straight Connector 3">
            <a:extLst>
              <a:ext uri="{FF2B5EF4-FFF2-40B4-BE49-F238E27FC236}">
                <a16:creationId xmlns:a16="http://schemas.microsoft.com/office/drawing/2014/main" id="{C6DBBF9C-4994-9B71-7B1A-B8646AE8962D}"/>
              </a:ext>
              <a:ext uri="{C183D7F6-B498-43B3-948B-1728B52AA6E4}">
                <adec:decorative xmlns:adec="http://schemas.microsoft.com/office/drawing/2017/decorative" val="1"/>
              </a:ext>
            </a:extLst>
          </p:cNvPr>
          <p:cNvCxnSpPr/>
          <p:nvPr userDrawn="1"/>
        </p:nvCxnSpPr>
        <p:spPr>
          <a:xfrm>
            <a:off x="1839868" y="5981504"/>
            <a:ext cx="0" cy="307337"/>
          </a:xfrm>
          <a:prstGeom prst="line">
            <a:avLst/>
          </a:prstGeom>
          <a:ln w="19050">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pic>
        <p:nvPicPr>
          <p:cNvPr id="6" name="Logo" descr="CapTech">
            <a:extLst>
              <a:ext uri="{FF2B5EF4-FFF2-40B4-BE49-F238E27FC236}">
                <a16:creationId xmlns:a16="http://schemas.microsoft.com/office/drawing/2014/main" id="{AC6A8111-5E41-5BA7-CA48-134C3A5CB3A2}"/>
              </a:ext>
            </a:extLst>
          </p:cNvPr>
          <p:cNvPicPr>
            <a:picLocks noChangeAspect="1"/>
          </p:cNvPicPr>
          <p:nvPr userDrawn="1"/>
        </p:nvPicPr>
        <p:blipFill>
          <a:blip r:embed="rId3">
            <a:duotone>
              <a:prstClr val="black"/>
              <a:schemeClr val="accent2">
                <a:tint val="45000"/>
                <a:satMod val="400000"/>
              </a:schemeClr>
            </a:duotone>
            <a:alphaModFix amt="70000"/>
          </a:blip>
          <a:srcRect/>
          <a:stretch/>
        </p:blipFill>
        <p:spPr>
          <a:xfrm>
            <a:off x="609600" y="6020074"/>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7" name="Graphic 6" descr="Let's do next together.">
            <a:extLst>
              <a:ext uri="{FF2B5EF4-FFF2-40B4-BE49-F238E27FC236}">
                <a16:creationId xmlns:a16="http://schemas.microsoft.com/office/drawing/2014/main" id="{63E01565-0842-6DD7-CFCE-EDB256758B2C}"/>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609600" y="994178"/>
            <a:ext cx="2975275" cy="3131411"/>
          </a:xfrm>
          <a:prstGeom prst="rect">
            <a:avLst/>
          </a:prstGeom>
        </p:spPr>
      </p:pic>
      <p:sp>
        <p:nvSpPr>
          <p:cNvPr id="10" name="Text Placeholder 1">
            <a:extLst>
              <a:ext uri="{FF2B5EF4-FFF2-40B4-BE49-F238E27FC236}">
                <a16:creationId xmlns:a16="http://schemas.microsoft.com/office/drawing/2014/main" id="{64311C96-58CE-7C1C-E5E6-EB2FE2D77968}"/>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1" name="Text Placeholder 1">
            <a:extLst>
              <a:ext uri="{FF2B5EF4-FFF2-40B4-BE49-F238E27FC236}">
                <a16:creationId xmlns:a16="http://schemas.microsoft.com/office/drawing/2014/main" id="{CB9BE977-BF1B-2C80-4C56-193477F0556E}"/>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2" name="Text Placeholder 15">
            <a:extLst>
              <a:ext uri="{FF2B5EF4-FFF2-40B4-BE49-F238E27FC236}">
                <a16:creationId xmlns:a16="http://schemas.microsoft.com/office/drawing/2014/main" id="{88F834B4-A460-E81F-E12B-ECEABEDFFA30}"/>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3" name="Text Placeholder 1">
            <a:extLst>
              <a:ext uri="{FF2B5EF4-FFF2-40B4-BE49-F238E27FC236}">
                <a16:creationId xmlns:a16="http://schemas.microsoft.com/office/drawing/2014/main" id="{1AFCB421-D8DA-16E8-F47A-5A27CC20D4E8}"/>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4" name="Text Placeholder 1">
            <a:extLst>
              <a:ext uri="{FF2B5EF4-FFF2-40B4-BE49-F238E27FC236}">
                <a16:creationId xmlns:a16="http://schemas.microsoft.com/office/drawing/2014/main" id="{E97AB35D-B0D0-4FBD-0AAD-FEB8A8AF6B9F}"/>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5" name="Text Placeholder 1">
            <a:extLst>
              <a:ext uri="{FF2B5EF4-FFF2-40B4-BE49-F238E27FC236}">
                <a16:creationId xmlns:a16="http://schemas.microsoft.com/office/drawing/2014/main" id="{F464454F-5A9A-9FB4-B0C5-2452B321F98C}"/>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6" name="Text Placeholder 15">
            <a:extLst>
              <a:ext uri="{FF2B5EF4-FFF2-40B4-BE49-F238E27FC236}">
                <a16:creationId xmlns:a16="http://schemas.microsoft.com/office/drawing/2014/main" id="{8ADC4AB3-6C57-04DC-D42E-00A7151210B0}"/>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32EA618-03B8-0A34-BB67-A60C708ECAA3}"/>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Text Placeholder 1">
            <a:extLst>
              <a:ext uri="{FF2B5EF4-FFF2-40B4-BE49-F238E27FC236}">
                <a16:creationId xmlns:a16="http://schemas.microsoft.com/office/drawing/2014/main" id="{AE226E07-0163-FBD8-B6A1-3C4F0200283B}"/>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9" name="Text Placeholder 1">
            <a:extLst>
              <a:ext uri="{FF2B5EF4-FFF2-40B4-BE49-F238E27FC236}">
                <a16:creationId xmlns:a16="http://schemas.microsoft.com/office/drawing/2014/main" id="{87CD6002-A44C-6A8B-1874-F7FF292757D6}"/>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20" name="Text Placeholder 15">
            <a:extLst>
              <a:ext uri="{FF2B5EF4-FFF2-40B4-BE49-F238E27FC236}">
                <a16:creationId xmlns:a16="http://schemas.microsoft.com/office/drawing/2014/main" id="{BDEBB2AC-4F0B-101C-D4FC-D96B1BF0AEF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7D8CF263-3485-F7A0-663A-BA0FF245AF44}"/>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Tree>
    <p:extLst>
      <p:ext uri="{BB962C8B-B14F-4D97-AF65-F5344CB8AC3E}">
        <p14:creationId xmlns:p14="http://schemas.microsoft.com/office/powerpoint/2010/main" val="3914647169"/>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Closing – Tagline + Contacts 1 (CapTech Blu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3A668EDC-7FD9-4827-ED03-B1BFF2C322C0}"/>
              </a:ext>
              <a:ext uri="{C183D7F6-B498-43B3-948B-1728B52AA6E4}">
                <adec:decorative xmlns:adec="http://schemas.microsoft.com/office/drawing/2017/decorative" val="1"/>
              </a:ext>
            </a:extLst>
          </p:cNvPr>
          <p:cNvSpPr/>
          <p:nvPr userDrawn="1"/>
        </p:nvSpPr>
        <p:spPr>
          <a:xfrm>
            <a:off x="0" y="0"/>
            <a:ext cx="530352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3" name="Text Placeholder 16">
            <a:extLst>
              <a:ext uri="{FF2B5EF4-FFF2-40B4-BE49-F238E27FC236}">
                <a16:creationId xmlns:a16="http://schemas.microsoft.com/office/drawing/2014/main" id="{3BB0BBA8-DAC7-122F-FB4B-51DDDE6492B1}"/>
              </a:ext>
            </a:extLst>
          </p:cNvPr>
          <p:cNvSpPr txBox="1">
            <a:spLocks/>
          </p:cNvSpPr>
          <p:nvPr userDrawn="1"/>
        </p:nvSpPr>
        <p:spPr>
          <a:xfrm>
            <a:off x="2072090" y="5951088"/>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34" name="Straight Connector 33">
            <a:extLst>
              <a:ext uri="{FF2B5EF4-FFF2-40B4-BE49-F238E27FC236}">
                <a16:creationId xmlns:a16="http://schemas.microsoft.com/office/drawing/2014/main" id="{EFC6F9DB-0FB0-F7D4-05BA-AB8526F3EE3C}"/>
              </a:ext>
              <a:ext uri="{C183D7F6-B498-43B3-948B-1728B52AA6E4}">
                <adec:decorative xmlns:adec="http://schemas.microsoft.com/office/drawing/2017/decorative" val="1"/>
              </a:ext>
            </a:extLst>
          </p:cNvPr>
          <p:cNvCxnSpPr/>
          <p:nvPr userDrawn="1"/>
        </p:nvCxnSpPr>
        <p:spPr>
          <a:xfrm>
            <a:off x="1839868" y="5981503"/>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37" name="Logo" descr="CapTech">
            <a:extLst>
              <a:ext uri="{FF2B5EF4-FFF2-40B4-BE49-F238E27FC236}">
                <a16:creationId xmlns:a16="http://schemas.microsoft.com/office/drawing/2014/main" id="{D6AF81B6-DA2B-8828-EE5E-527D38527FE8}"/>
              </a:ext>
              <a:ext uri="{C183D7F6-B498-43B3-948B-1728B52AA6E4}">
                <adec:decorative xmlns:adec="http://schemas.microsoft.com/office/drawing/2017/decorative" val="0"/>
              </a:ext>
            </a:extLst>
          </p:cNvPr>
          <p:cNvPicPr>
            <a:picLocks noChangeAspect="1"/>
          </p:cNvPicPr>
          <p:nvPr userDrawn="1"/>
        </p:nvPicPr>
        <p:blipFill>
          <a:blip r:embed="rId3">
            <a:biLevel thresh="25000"/>
          </a:blip>
          <a:srcRect/>
          <a:stretch/>
        </p:blipFill>
        <p:spPr>
          <a:xfrm>
            <a:off x="609600" y="6020073"/>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7" name="Text Placeholder 1">
            <a:extLst>
              <a:ext uri="{FF2B5EF4-FFF2-40B4-BE49-F238E27FC236}">
                <a16:creationId xmlns:a16="http://schemas.microsoft.com/office/drawing/2014/main" id="{6036E001-DA0E-2BBA-96A7-BA0C0C22664B}"/>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2" name="Text Placeholder 1">
            <a:extLst>
              <a:ext uri="{FF2B5EF4-FFF2-40B4-BE49-F238E27FC236}">
                <a16:creationId xmlns:a16="http://schemas.microsoft.com/office/drawing/2014/main" id="{A9AF27E1-7837-670E-9727-FAFAFA8079D5}"/>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3" name="Text Placeholder 15">
            <a:extLst>
              <a:ext uri="{FF2B5EF4-FFF2-40B4-BE49-F238E27FC236}">
                <a16:creationId xmlns:a16="http://schemas.microsoft.com/office/drawing/2014/main" id="{40BE7BA9-FFC8-2749-1ABE-D1360506BA04}"/>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BB36AD97-2EBA-A037-56F5-31AD85D53041}"/>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3" name="Text Placeholder 1">
            <a:extLst>
              <a:ext uri="{FF2B5EF4-FFF2-40B4-BE49-F238E27FC236}">
                <a16:creationId xmlns:a16="http://schemas.microsoft.com/office/drawing/2014/main" id="{AD6197ED-F82D-976C-E5EE-3E92643EBFE3}"/>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8" name="Text Placeholder 1">
            <a:extLst>
              <a:ext uri="{FF2B5EF4-FFF2-40B4-BE49-F238E27FC236}">
                <a16:creationId xmlns:a16="http://schemas.microsoft.com/office/drawing/2014/main" id="{25A8902C-13FB-0C92-E9DC-B1DF47864F5D}"/>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9" name="Text Placeholder 15">
            <a:extLst>
              <a:ext uri="{FF2B5EF4-FFF2-40B4-BE49-F238E27FC236}">
                <a16:creationId xmlns:a16="http://schemas.microsoft.com/office/drawing/2014/main" id="{44F84648-D648-FEB9-9A67-D81D2E484C3A}"/>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0" name="Text Placeholder 1">
            <a:extLst>
              <a:ext uri="{FF2B5EF4-FFF2-40B4-BE49-F238E27FC236}">
                <a16:creationId xmlns:a16="http://schemas.microsoft.com/office/drawing/2014/main" id="{B903C244-CE93-6022-3E72-0D57E25FBD1A}"/>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1" name="Text Placeholder 1">
            <a:extLst>
              <a:ext uri="{FF2B5EF4-FFF2-40B4-BE49-F238E27FC236}">
                <a16:creationId xmlns:a16="http://schemas.microsoft.com/office/drawing/2014/main" id="{34F52C89-95B5-F809-DBCF-718683E89967}"/>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38" name="Graphic 37" descr="Let's do next together.">
            <a:extLst>
              <a:ext uri="{FF2B5EF4-FFF2-40B4-BE49-F238E27FC236}">
                <a16:creationId xmlns:a16="http://schemas.microsoft.com/office/drawing/2014/main" id="{37AD1F6B-7694-9939-792D-B4D85F43E96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9600" y="994177"/>
            <a:ext cx="2971319" cy="3127248"/>
          </a:xfrm>
          <a:prstGeom prst="rect">
            <a:avLst/>
          </a:prstGeom>
        </p:spPr>
      </p:pic>
    </p:spTree>
    <p:extLst>
      <p:ext uri="{BB962C8B-B14F-4D97-AF65-F5344CB8AC3E}">
        <p14:creationId xmlns:p14="http://schemas.microsoft.com/office/powerpoint/2010/main" val="745659048"/>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Closing – Centered with Header">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333F48"/>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9" name="Straight Arrow Connector 8">
            <a:extLst>
              <a:ext uri="{FF2B5EF4-FFF2-40B4-BE49-F238E27FC236}">
                <a16:creationId xmlns:a16="http://schemas.microsoft.com/office/drawing/2014/main" id="{A1C83970-C424-C327-627E-4977198B2DB3}"/>
              </a:ext>
              <a:ext uri="{C183D7F6-B498-43B3-948B-1728B52AA6E4}">
                <adec:decorative xmlns:adec="http://schemas.microsoft.com/office/drawing/2017/decorative" val="1"/>
              </a:ext>
            </a:extLst>
          </p:cNvPr>
          <p:cNvCxnSpPr>
            <a:cxnSpLocks/>
          </p:cNvCxnSpPr>
          <p:nvPr userDrawn="1"/>
        </p:nvCxnSpPr>
        <p:spPr>
          <a:xfrm>
            <a:off x="6096000" y="1657350"/>
            <a:ext cx="0" cy="1031421"/>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15">
            <a:extLst>
              <a:ext uri="{FF2B5EF4-FFF2-40B4-BE49-F238E27FC236}">
                <a16:creationId xmlns:a16="http://schemas.microsoft.com/office/drawing/2014/main" id="{96309EF4-8F44-5A2E-9039-0B3D44DA791A}"/>
              </a:ext>
            </a:extLst>
          </p:cNvPr>
          <p:cNvSpPr>
            <a:spLocks noGrp="1"/>
          </p:cNvSpPr>
          <p:nvPr>
            <p:ph type="body" sz="quarter" idx="20" hasCustomPrompt="1"/>
          </p:nvPr>
        </p:nvSpPr>
        <p:spPr>
          <a:xfrm>
            <a:off x="609924" y="1209256"/>
            <a:ext cx="10972152" cy="278561"/>
          </a:xfrm>
        </p:spPr>
        <p:txBody>
          <a:bodyPr anchor="t"/>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SUBHEADER</a:t>
            </a:r>
          </a:p>
        </p:txBody>
      </p:sp>
      <p:sp>
        <p:nvSpPr>
          <p:cNvPr id="6" name="Title 4">
            <a:extLst>
              <a:ext uri="{FF2B5EF4-FFF2-40B4-BE49-F238E27FC236}">
                <a16:creationId xmlns:a16="http://schemas.microsoft.com/office/drawing/2014/main" id="{D7F9DFCB-A3FA-84CB-B099-6EE81F3AA96C}"/>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
        <p:nvSpPr>
          <p:cNvPr id="7" name="Text Placeholder 16">
            <a:extLst>
              <a:ext uri="{FF2B5EF4-FFF2-40B4-BE49-F238E27FC236}">
                <a16:creationId xmlns:a16="http://schemas.microsoft.com/office/drawing/2014/main" id="{7CB57C96-54E1-4B50-5A3D-68DCA3318A53}"/>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8" name="Logo" descr="CapTech">
            <a:extLst>
              <a:ext uri="{FF2B5EF4-FFF2-40B4-BE49-F238E27FC236}">
                <a16:creationId xmlns:a16="http://schemas.microsoft.com/office/drawing/2014/main" id="{1F182468-7B40-0267-9D2A-A6D1DA08CD6D}"/>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Tree>
    <p:extLst>
      <p:ext uri="{BB962C8B-B14F-4D97-AF65-F5344CB8AC3E}">
        <p14:creationId xmlns:p14="http://schemas.microsoft.com/office/powerpoint/2010/main" val="3250719588"/>
      </p:ext>
    </p:extLst>
  </p:cSld>
  <p:clrMapOvr>
    <a:masterClrMapping/>
  </p:clrMapOvr>
  <p:extLst>
    <p:ext uri="{DCECCB84-F9BA-43D5-87BE-67443E8EF086}">
      <p15:sldGuideLst xmlns:p15="http://schemas.microsoft.com/office/powerpoint/2012/main"/>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Closing – Centered">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Text Placeholder 16">
            <a:extLst>
              <a:ext uri="{FF2B5EF4-FFF2-40B4-BE49-F238E27FC236}">
                <a16:creationId xmlns:a16="http://schemas.microsoft.com/office/drawing/2014/main" id="{94EDE72C-B779-C1FD-F435-B7FA24F5F91B}"/>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7" name="Logo" descr="CapTech">
            <a:extLst>
              <a:ext uri="{FF2B5EF4-FFF2-40B4-BE49-F238E27FC236}">
                <a16:creationId xmlns:a16="http://schemas.microsoft.com/office/drawing/2014/main" id="{F9287536-3F1F-1DC8-DF17-5EFA8800CA38}"/>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
        <p:nvSpPr>
          <p:cNvPr id="8" name="Title 4">
            <a:extLst>
              <a:ext uri="{FF2B5EF4-FFF2-40B4-BE49-F238E27FC236}">
                <a16:creationId xmlns:a16="http://schemas.microsoft.com/office/drawing/2014/main" id="{40EEB45A-6EF7-F52F-B9E3-D73E24264E43}"/>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Tree>
    <p:extLst>
      <p:ext uri="{BB962C8B-B14F-4D97-AF65-F5344CB8AC3E}">
        <p14:creationId xmlns:p14="http://schemas.microsoft.com/office/powerpoint/2010/main" val="12551475"/>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Closing – Disclaimer">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5" name="Text Placeholder 16">
            <a:extLst>
              <a:ext uri="{FF2B5EF4-FFF2-40B4-BE49-F238E27FC236}">
                <a16:creationId xmlns:a16="http://schemas.microsoft.com/office/drawing/2014/main" id="{84C5BBBB-658A-3114-AD97-FA32B95A57CC}"/>
              </a:ext>
            </a:extLst>
          </p:cNvPr>
          <p:cNvSpPr txBox="1">
            <a:spLocks/>
          </p:cNvSpPr>
          <p:nvPr/>
        </p:nvSpPr>
        <p:spPr>
          <a:xfrm>
            <a:off x="2534053" y="5880684"/>
            <a:ext cx="1724602"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10" name="Straight Connector 9">
            <a:extLst>
              <a:ext uri="{FF2B5EF4-FFF2-40B4-BE49-F238E27FC236}">
                <a16:creationId xmlns:a16="http://schemas.microsoft.com/office/drawing/2014/main" id="{C8A4331E-D26A-BD0D-C32D-59E7EC730DCB}"/>
              </a:ext>
              <a:ext uri="{C183D7F6-B498-43B3-948B-1728B52AA6E4}">
                <adec:decorative xmlns:adec="http://schemas.microsoft.com/office/drawing/2017/decorative" val="1"/>
              </a:ext>
            </a:extLst>
          </p:cNvPr>
          <p:cNvCxnSpPr>
            <a:cxnSpLocks/>
          </p:cNvCxnSpPr>
          <p:nvPr/>
        </p:nvCxnSpPr>
        <p:spPr>
          <a:xfrm>
            <a:off x="2301830" y="5932837"/>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13" name="Logo" descr="CapTech">
            <a:extLst>
              <a:ext uri="{FF2B5EF4-FFF2-40B4-BE49-F238E27FC236}">
                <a16:creationId xmlns:a16="http://schemas.microsoft.com/office/drawing/2014/main" id="{8733DD16-1B2B-2D6E-4488-2AC23232119D}"/>
              </a:ext>
            </a:extLst>
          </p:cNvPr>
          <p:cNvPicPr>
            <a:picLocks noChangeAspect="1"/>
          </p:cNvPicPr>
          <p:nvPr userDrawn="1"/>
        </p:nvPicPr>
        <p:blipFill>
          <a:blip r:embed="rId3">
            <a:biLevel thresh="25000"/>
          </a:blip>
          <a:srcRect/>
          <a:stretch/>
        </p:blipFill>
        <p:spPr>
          <a:xfrm>
            <a:off x="914400" y="5949345"/>
            <a:ext cx="1131575" cy="274320"/>
          </a:xfrm>
          <a:prstGeom prst="rect">
            <a:avLst/>
          </a:prstGeom>
        </p:spPr>
      </p:pic>
      <p:sp>
        <p:nvSpPr>
          <p:cNvPr id="3" name="TextBox 2">
            <a:extLst>
              <a:ext uri="{FF2B5EF4-FFF2-40B4-BE49-F238E27FC236}">
                <a16:creationId xmlns:a16="http://schemas.microsoft.com/office/drawing/2014/main" id="{7635D202-44DC-DAD3-4E44-5EE5D7E1B1AE}"/>
              </a:ext>
            </a:extLst>
          </p:cNvPr>
          <p:cNvSpPr txBox="1"/>
          <p:nvPr userDrawn="1"/>
        </p:nvSpPr>
        <p:spPr>
          <a:xfrm>
            <a:off x="914399" y="3754582"/>
            <a:ext cx="5921297" cy="1697752"/>
          </a:xfrm>
          <a:prstGeom prst="rect">
            <a:avLst/>
          </a:prstGeom>
        </p:spPr>
        <p:txBody>
          <a:bodyPr vert="horz" wrap="square" lIns="0" tIns="0" rIns="0" bIns="0" rtlCol="0" anchor="b" anchorCtr="0">
            <a:noAutofit/>
          </a:bodyPr>
          <a:lstStyle/>
          <a:p>
            <a:pPr algn="l">
              <a:lnSpc>
                <a:spcPct val="120000"/>
              </a:lnSpc>
              <a:spcAft>
                <a:spcPts val="600"/>
              </a:spcAft>
              <a:buClr>
                <a:srgbClr val="00A5DF"/>
              </a:buClr>
            </a:pPr>
            <a:r>
              <a:rPr lang="en-US" sz="800" b="0" i="0" u="none" strike="noStrike" kern="1200">
                <a:solidFill>
                  <a:schemeClr val="bg1"/>
                </a:solidFill>
                <a:effectLst/>
                <a:latin typeface="Gibson Book" pitchFamily="2" charset="77"/>
                <a:ea typeface="+mn-ea"/>
                <a:cs typeface="+mn-cs"/>
              </a:rPr>
              <a:t>This presentation contains general information for educational purposes only. In posting this presentation CapTech is not providing business, financial, investment, tax, legal or other professional advice or services and should not be used as a substitute for those services or should not be used for any decision or action that may impact your business. This presentation is not a solicitation for business for any of the companies or the organizations included in it, nor does CapTech recommend or endorse the services or products provided by these companies or organizations. CapTech provides this presentation on an “as is” basis and makes no representation or warranty as to its suitability or validity for any specific purpose. CapTech is not responsible for any loss sustained by any person or company who relies on this presentation for making business decisions.</a:t>
            </a:r>
            <a:br>
              <a:rPr lang="en-US" sz="800" b="0" i="0">
                <a:solidFill>
                  <a:schemeClr val="bg1"/>
                </a:solidFill>
                <a:latin typeface="Gibson Book" pitchFamily="2" charset="77"/>
              </a:rPr>
            </a:br>
            <a:br>
              <a:rPr lang="en-US" sz="800" b="0" i="0">
                <a:solidFill>
                  <a:schemeClr val="bg1"/>
                </a:solidFill>
                <a:latin typeface="Gibson Book" pitchFamily="2" charset="77"/>
              </a:rPr>
            </a:br>
            <a:r>
              <a:rPr lang="en-US" sz="800" b="0" i="0" u="none" strike="noStrike" kern="1200">
                <a:solidFill>
                  <a:schemeClr val="bg1"/>
                </a:solidFill>
                <a:effectLst/>
                <a:latin typeface="Gibson Book" pitchFamily="2" charset="77"/>
                <a:ea typeface="+mn-ea"/>
                <a:cs typeface="+mn-cs"/>
              </a:rPr>
              <a:t>This contains </a:t>
            </a:r>
            <a:r>
              <a:rPr lang="en-US" sz="800" b="0" i="0" u="none" strike="noStrike" kern="1200" err="1">
                <a:solidFill>
                  <a:schemeClr val="bg1"/>
                </a:solidFill>
                <a:effectLst/>
                <a:latin typeface="Gibson Book" pitchFamily="2" charset="77"/>
                <a:ea typeface="+mn-ea"/>
                <a:cs typeface="+mn-cs"/>
              </a:rPr>
              <a:t>CapTech’s</a:t>
            </a:r>
            <a:r>
              <a:rPr lang="en-US" sz="800" b="0" i="0" u="none" strike="noStrike" kern="1200">
                <a:solidFill>
                  <a:schemeClr val="bg1"/>
                </a:solidFill>
                <a:effectLst/>
                <a:latin typeface="Gibson Book" pitchFamily="2" charset="77"/>
                <a:ea typeface="+mn-ea"/>
                <a:cs typeface="+mn-cs"/>
              </a:rPr>
              <a:t> copyrighted material. If you wish to use copyrighted material from this site for purposes of your own that go beyond fair use, you must obtain permission from CapTech.</a:t>
            </a:r>
          </a:p>
        </p:txBody>
      </p:sp>
      <p:sp>
        <p:nvSpPr>
          <p:cNvPr id="12" name="Title 1">
            <a:extLst>
              <a:ext uri="{FF2B5EF4-FFF2-40B4-BE49-F238E27FC236}">
                <a16:creationId xmlns:a16="http://schemas.microsoft.com/office/drawing/2014/main" id="{829873E5-40FB-D93A-E2B8-8F4BD3B14BF2}"/>
              </a:ext>
            </a:extLst>
          </p:cNvPr>
          <p:cNvSpPr>
            <a:spLocks noGrp="1"/>
          </p:cNvSpPr>
          <p:nvPr>
            <p:ph type="title" hasCustomPrompt="1"/>
          </p:nvPr>
        </p:nvSpPr>
        <p:spPr>
          <a:xfrm>
            <a:off x="914400" y="1126896"/>
            <a:ext cx="5921296" cy="2302103"/>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bg1"/>
                </a:solidFill>
                <a:latin typeface="Gibson Book" pitchFamily="2" charset="77"/>
                <a:ea typeface="+mj-ea"/>
                <a:cs typeface="+mj-cs"/>
              </a:defRPr>
            </a:lvl1pPr>
          </a:lstStyle>
          <a:p>
            <a:r>
              <a:rPr lang="en-US"/>
              <a:t>Thank you.</a:t>
            </a:r>
          </a:p>
        </p:txBody>
      </p:sp>
    </p:spTree>
    <p:extLst>
      <p:ext uri="{BB962C8B-B14F-4D97-AF65-F5344CB8AC3E}">
        <p14:creationId xmlns:p14="http://schemas.microsoft.com/office/powerpoint/2010/main" val="3314784946"/>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87" Type="http://schemas.openxmlformats.org/officeDocument/2006/relationships/slideLayout" Target="../slideLayouts/slideLayout87.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90" Type="http://schemas.openxmlformats.org/officeDocument/2006/relationships/slideLayout" Target="../slideLayouts/slideLayout90.xml"/><Relationship Id="rId95" Type="http://schemas.openxmlformats.org/officeDocument/2006/relationships/theme" Target="../theme/theme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07.xml"/><Relationship Id="rId18" Type="http://schemas.openxmlformats.org/officeDocument/2006/relationships/slideLayout" Target="../slideLayouts/slideLayout112.xml"/><Relationship Id="rId26" Type="http://schemas.openxmlformats.org/officeDocument/2006/relationships/slideLayout" Target="../slideLayouts/slideLayout120.xml"/><Relationship Id="rId39" Type="http://schemas.openxmlformats.org/officeDocument/2006/relationships/slideLayout" Target="../slideLayouts/slideLayout133.xml"/><Relationship Id="rId21" Type="http://schemas.openxmlformats.org/officeDocument/2006/relationships/slideLayout" Target="../slideLayouts/slideLayout115.xml"/><Relationship Id="rId34" Type="http://schemas.openxmlformats.org/officeDocument/2006/relationships/slideLayout" Target="../slideLayouts/slideLayout128.xml"/><Relationship Id="rId42" Type="http://schemas.openxmlformats.org/officeDocument/2006/relationships/slideLayout" Target="../slideLayouts/slideLayout136.xml"/><Relationship Id="rId47" Type="http://schemas.openxmlformats.org/officeDocument/2006/relationships/slideLayout" Target="../slideLayouts/slideLayout141.xml"/><Relationship Id="rId50" Type="http://schemas.openxmlformats.org/officeDocument/2006/relationships/slideLayout" Target="../slideLayouts/slideLayout144.xml"/><Relationship Id="rId55" Type="http://schemas.openxmlformats.org/officeDocument/2006/relationships/slideLayout" Target="../slideLayouts/slideLayout149.xml"/><Relationship Id="rId63" Type="http://schemas.openxmlformats.org/officeDocument/2006/relationships/slideLayout" Target="../slideLayouts/slideLayout157.xml"/><Relationship Id="rId68" Type="http://schemas.openxmlformats.org/officeDocument/2006/relationships/slideLayout" Target="../slideLayouts/slideLayout162.xml"/><Relationship Id="rId76" Type="http://schemas.openxmlformats.org/officeDocument/2006/relationships/slideLayout" Target="../slideLayouts/slideLayout170.xml"/><Relationship Id="rId84" Type="http://schemas.openxmlformats.org/officeDocument/2006/relationships/slideLayout" Target="../slideLayouts/slideLayout178.xml"/><Relationship Id="rId89" Type="http://schemas.openxmlformats.org/officeDocument/2006/relationships/slideLayout" Target="../slideLayouts/slideLayout183.xml"/><Relationship Id="rId7" Type="http://schemas.openxmlformats.org/officeDocument/2006/relationships/slideLayout" Target="../slideLayouts/slideLayout101.xml"/><Relationship Id="rId71" Type="http://schemas.openxmlformats.org/officeDocument/2006/relationships/slideLayout" Target="../slideLayouts/slideLayout165.xml"/><Relationship Id="rId92" Type="http://schemas.openxmlformats.org/officeDocument/2006/relationships/slideLayout" Target="../slideLayouts/slideLayout186.xml"/><Relationship Id="rId2" Type="http://schemas.openxmlformats.org/officeDocument/2006/relationships/slideLayout" Target="../slideLayouts/slideLayout96.xml"/><Relationship Id="rId16" Type="http://schemas.openxmlformats.org/officeDocument/2006/relationships/slideLayout" Target="../slideLayouts/slideLayout110.xml"/><Relationship Id="rId29" Type="http://schemas.openxmlformats.org/officeDocument/2006/relationships/slideLayout" Target="../slideLayouts/slideLayout123.xml"/><Relationship Id="rId11" Type="http://schemas.openxmlformats.org/officeDocument/2006/relationships/slideLayout" Target="../slideLayouts/slideLayout105.xml"/><Relationship Id="rId24" Type="http://schemas.openxmlformats.org/officeDocument/2006/relationships/slideLayout" Target="../slideLayouts/slideLayout118.xml"/><Relationship Id="rId32" Type="http://schemas.openxmlformats.org/officeDocument/2006/relationships/slideLayout" Target="../slideLayouts/slideLayout126.xml"/><Relationship Id="rId37" Type="http://schemas.openxmlformats.org/officeDocument/2006/relationships/slideLayout" Target="../slideLayouts/slideLayout131.xml"/><Relationship Id="rId40" Type="http://schemas.openxmlformats.org/officeDocument/2006/relationships/slideLayout" Target="../slideLayouts/slideLayout134.xml"/><Relationship Id="rId45" Type="http://schemas.openxmlformats.org/officeDocument/2006/relationships/slideLayout" Target="../slideLayouts/slideLayout139.xml"/><Relationship Id="rId53" Type="http://schemas.openxmlformats.org/officeDocument/2006/relationships/slideLayout" Target="../slideLayouts/slideLayout147.xml"/><Relationship Id="rId58" Type="http://schemas.openxmlformats.org/officeDocument/2006/relationships/slideLayout" Target="../slideLayouts/slideLayout152.xml"/><Relationship Id="rId66" Type="http://schemas.openxmlformats.org/officeDocument/2006/relationships/slideLayout" Target="../slideLayouts/slideLayout160.xml"/><Relationship Id="rId74" Type="http://schemas.openxmlformats.org/officeDocument/2006/relationships/slideLayout" Target="../slideLayouts/slideLayout168.xml"/><Relationship Id="rId79" Type="http://schemas.openxmlformats.org/officeDocument/2006/relationships/slideLayout" Target="../slideLayouts/slideLayout173.xml"/><Relationship Id="rId87" Type="http://schemas.openxmlformats.org/officeDocument/2006/relationships/slideLayout" Target="../slideLayouts/slideLayout181.xml"/><Relationship Id="rId5" Type="http://schemas.openxmlformats.org/officeDocument/2006/relationships/slideLayout" Target="../slideLayouts/slideLayout99.xml"/><Relationship Id="rId61" Type="http://schemas.openxmlformats.org/officeDocument/2006/relationships/slideLayout" Target="../slideLayouts/slideLayout155.xml"/><Relationship Id="rId82" Type="http://schemas.openxmlformats.org/officeDocument/2006/relationships/slideLayout" Target="../slideLayouts/slideLayout176.xml"/><Relationship Id="rId90" Type="http://schemas.openxmlformats.org/officeDocument/2006/relationships/slideLayout" Target="../slideLayouts/slideLayout184.xml"/><Relationship Id="rId95" Type="http://schemas.openxmlformats.org/officeDocument/2006/relationships/theme" Target="../theme/theme2.xml"/><Relationship Id="rId19" Type="http://schemas.openxmlformats.org/officeDocument/2006/relationships/slideLayout" Target="../slideLayouts/slideLayout113.xml"/><Relationship Id="rId14" Type="http://schemas.openxmlformats.org/officeDocument/2006/relationships/slideLayout" Target="../slideLayouts/slideLayout108.xml"/><Relationship Id="rId22" Type="http://schemas.openxmlformats.org/officeDocument/2006/relationships/slideLayout" Target="../slideLayouts/slideLayout116.xml"/><Relationship Id="rId27" Type="http://schemas.openxmlformats.org/officeDocument/2006/relationships/slideLayout" Target="../slideLayouts/slideLayout121.xml"/><Relationship Id="rId30" Type="http://schemas.openxmlformats.org/officeDocument/2006/relationships/slideLayout" Target="../slideLayouts/slideLayout124.xml"/><Relationship Id="rId35" Type="http://schemas.openxmlformats.org/officeDocument/2006/relationships/slideLayout" Target="../slideLayouts/slideLayout129.xml"/><Relationship Id="rId43" Type="http://schemas.openxmlformats.org/officeDocument/2006/relationships/slideLayout" Target="../slideLayouts/slideLayout137.xml"/><Relationship Id="rId48" Type="http://schemas.openxmlformats.org/officeDocument/2006/relationships/slideLayout" Target="../slideLayouts/slideLayout142.xml"/><Relationship Id="rId56" Type="http://schemas.openxmlformats.org/officeDocument/2006/relationships/slideLayout" Target="../slideLayouts/slideLayout150.xml"/><Relationship Id="rId64" Type="http://schemas.openxmlformats.org/officeDocument/2006/relationships/slideLayout" Target="../slideLayouts/slideLayout158.xml"/><Relationship Id="rId69" Type="http://schemas.openxmlformats.org/officeDocument/2006/relationships/slideLayout" Target="../slideLayouts/slideLayout163.xml"/><Relationship Id="rId77" Type="http://schemas.openxmlformats.org/officeDocument/2006/relationships/slideLayout" Target="../slideLayouts/slideLayout171.xml"/><Relationship Id="rId8" Type="http://schemas.openxmlformats.org/officeDocument/2006/relationships/slideLayout" Target="../slideLayouts/slideLayout102.xml"/><Relationship Id="rId51" Type="http://schemas.openxmlformats.org/officeDocument/2006/relationships/slideLayout" Target="../slideLayouts/slideLayout145.xml"/><Relationship Id="rId72" Type="http://schemas.openxmlformats.org/officeDocument/2006/relationships/slideLayout" Target="../slideLayouts/slideLayout166.xml"/><Relationship Id="rId80" Type="http://schemas.openxmlformats.org/officeDocument/2006/relationships/slideLayout" Target="../slideLayouts/slideLayout174.xml"/><Relationship Id="rId85" Type="http://schemas.openxmlformats.org/officeDocument/2006/relationships/slideLayout" Target="../slideLayouts/slideLayout179.xml"/><Relationship Id="rId93" Type="http://schemas.openxmlformats.org/officeDocument/2006/relationships/slideLayout" Target="../slideLayouts/slideLayout187.xml"/><Relationship Id="rId3" Type="http://schemas.openxmlformats.org/officeDocument/2006/relationships/slideLayout" Target="../slideLayouts/slideLayout97.xml"/><Relationship Id="rId12" Type="http://schemas.openxmlformats.org/officeDocument/2006/relationships/slideLayout" Target="../slideLayouts/slideLayout106.xml"/><Relationship Id="rId17" Type="http://schemas.openxmlformats.org/officeDocument/2006/relationships/slideLayout" Target="../slideLayouts/slideLayout111.xml"/><Relationship Id="rId25" Type="http://schemas.openxmlformats.org/officeDocument/2006/relationships/slideLayout" Target="../slideLayouts/slideLayout119.xml"/><Relationship Id="rId33" Type="http://schemas.openxmlformats.org/officeDocument/2006/relationships/slideLayout" Target="../slideLayouts/slideLayout127.xml"/><Relationship Id="rId38" Type="http://schemas.openxmlformats.org/officeDocument/2006/relationships/slideLayout" Target="../slideLayouts/slideLayout132.xml"/><Relationship Id="rId46" Type="http://schemas.openxmlformats.org/officeDocument/2006/relationships/slideLayout" Target="../slideLayouts/slideLayout140.xml"/><Relationship Id="rId59" Type="http://schemas.openxmlformats.org/officeDocument/2006/relationships/slideLayout" Target="../slideLayouts/slideLayout153.xml"/><Relationship Id="rId67" Type="http://schemas.openxmlformats.org/officeDocument/2006/relationships/slideLayout" Target="../slideLayouts/slideLayout161.xml"/><Relationship Id="rId20" Type="http://schemas.openxmlformats.org/officeDocument/2006/relationships/slideLayout" Target="../slideLayouts/slideLayout114.xml"/><Relationship Id="rId41" Type="http://schemas.openxmlformats.org/officeDocument/2006/relationships/slideLayout" Target="../slideLayouts/slideLayout135.xml"/><Relationship Id="rId54" Type="http://schemas.openxmlformats.org/officeDocument/2006/relationships/slideLayout" Target="../slideLayouts/slideLayout148.xml"/><Relationship Id="rId62" Type="http://schemas.openxmlformats.org/officeDocument/2006/relationships/slideLayout" Target="../slideLayouts/slideLayout156.xml"/><Relationship Id="rId70" Type="http://schemas.openxmlformats.org/officeDocument/2006/relationships/slideLayout" Target="../slideLayouts/slideLayout164.xml"/><Relationship Id="rId75" Type="http://schemas.openxmlformats.org/officeDocument/2006/relationships/slideLayout" Target="../slideLayouts/slideLayout169.xml"/><Relationship Id="rId83" Type="http://schemas.openxmlformats.org/officeDocument/2006/relationships/slideLayout" Target="../slideLayouts/slideLayout177.xml"/><Relationship Id="rId88" Type="http://schemas.openxmlformats.org/officeDocument/2006/relationships/slideLayout" Target="../slideLayouts/slideLayout182.xml"/><Relationship Id="rId91" Type="http://schemas.openxmlformats.org/officeDocument/2006/relationships/slideLayout" Target="../slideLayouts/slideLayout185.xml"/><Relationship Id="rId96" Type="http://schemas.openxmlformats.org/officeDocument/2006/relationships/image" Target="../media/image1.emf"/><Relationship Id="rId1" Type="http://schemas.openxmlformats.org/officeDocument/2006/relationships/slideLayout" Target="../slideLayouts/slideLayout95.xml"/><Relationship Id="rId6" Type="http://schemas.openxmlformats.org/officeDocument/2006/relationships/slideLayout" Target="../slideLayouts/slideLayout100.xml"/><Relationship Id="rId15" Type="http://schemas.openxmlformats.org/officeDocument/2006/relationships/slideLayout" Target="../slideLayouts/slideLayout109.xml"/><Relationship Id="rId23" Type="http://schemas.openxmlformats.org/officeDocument/2006/relationships/slideLayout" Target="../slideLayouts/slideLayout117.xml"/><Relationship Id="rId28" Type="http://schemas.openxmlformats.org/officeDocument/2006/relationships/slideLayout" Target="../slideLayouts/slideLayout122.xml"/><Relationship Id="rId36" Type="http://schemas.openxmlformats.org/officeDocument/2006/relationships/slideLayout" Target="../slideLayouts/slideLayout130.xml"/><Relationship Id="rId49" Type="http://schemas.openxmlformats.org/officeDocument/2006/relationships/slideLayout" Target="../slideLayouts/slideLayout143.xml"/><Relationship Id="rId57" Type="http://schemas.openxmlformats.org/officeDocument/2006/relationships/slideLayout" Target="../slideLayouts/slideLayout151.xml"/><Relationship Id="rId10" Type="http://schemas.openxmlformats.org/officeDocument/2006/relationships/slideLayout" Target="../slideLayouts/slideLayout104.xml"/><Relationship Id="rId31" Type="http://schemas.openxmlformats.org/officeDocument/2006/relationships/slideLayout" Target="../slideLayouts/slideLayout125.xml"/><Relationship Id="rId44" Type="http://schemas.openxmlformats.org/officeDocument/2006/relationships/slideLayout" Target="../slideLayouts/slideLayout138.xml"/><Relationship Id="rId52" Type="http://schemas.openxmlformats.org/officeDocument/2006/relationships/slideLayout" Target="../slideLayouts/slideLayout146.xml"/><Relationship Id="rId60" Type="http://schemas.openxmlformats.org/officeDocument/2006/relationships/slideLayout" Target="../slideLayouts/slideLayout154.xml"/><Relationship Id="rId65" Type="http://schemas.openxmlformats.org/officeDocument/2006/relationships/slideLayout" Target="../slideLayouts/slideLayout159.xml"/><Relationship Id="rId73" Type="http://schemas.openxmlformats.org/officeDocument/2006/relationships/slideLayout" Target="../slideLayouts/slideLayout167.xml"/><Relationship Id="rId78" Type="http://schemas.openxmlformats.org/officeDocument/2006/relationships/slideLayout" Target="../slideLayouts/slideLayout172.xml"/><Relationship Id="rId81" Type="http://schemas.openxmlformats.org/officeDocument/2006/relationships/slideLayout" Target="../slideLayouts/slideLayout175.xml"/><Relationship Id="rId86" Type="http://schemas.openxmlformats.org/officeDocument/2006/relationships/slideLayout" Target="../slideLayouts/slideLayout180.xml"/><Relationship Id="rId94" Type="http://schemas.openxmlformats.org/officeDocument/2006/relationships/slideLayout" Target="../slideLayouts/slideLayout188.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859F0EEC-0021-F440-9BED-C0BE2C2A0094}"/>
              </a:ext>
              <a:ext uri="{C183D7F6-B498-43B3-948B-1728B52AA6E4}">
                <adec:decorative xmlns:adec="http://schemas.microsoft.com/office/drawing/2017/decorative" val="1"/>
              </a:ext>
            </a:extLst>
          </p:cNvPr>
          <p:cNvPicPr>
            <a:picLocks noChangeAspect="1"/>
          </p:cNvPicPr>
          <p:nvPr userDrawn="1"/>
        </p:nvPicPr>
        <p:blipFill>
          <a:blip r:embed="rId96">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3" name="Copyright">
            <a:extLst>
              <a:ext uri="{FF2B5EF4-FFF2-40B4-BE49-F238E27FC236}">
                <a16:creationId xmlns:a16="http://schemas.microsoft.com/office/drawing/2014/main" id="{63E23493-86F7-B260-676A-DE9A1298CA5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2025 CapTech Ventures, Inc. All Rights Reserved.</a:t>
            </a:r>
          </a:p>
        </p:txBody>
      </p:sp>
      <p:sp>
        <p:nvSpPr>
          <p:cNvPr id="6" name="Text Placeholder 5">
            <a:extLst>
              <a:ext uri="{FF2B5EF4-FFF2-40B4-BE49-F238E27FC236}">
                <a16:creationId xmlns:a16="http://schemas.microsoft.com/office/drawing/2014/main" id="{EF7ED9D6-8755-2C48-9178-9D016C71C29F}"/>
              </a:ext>
            </a:extLst>
          </p:cNvPr>
          <p:cNvSpPr>
            <a:spLocks noGrp="1"/>
          </p:cNvSpPr>
          <p:nvPr>
            <p:ph type="body" idx="1"/>
          </p:nvPr>
        </p:nvSpPr>
        <p:spPr>
          <a:xfrm>
            <a:off x="609600" y="1439333"/>
            <a:ext cx="10972800" cy="4732866"/>
          </a:xfrm>
          <a:prstGeom prst="rect">
            <a:avLst/>
          </a:prstGeom>
        </p:spPr>
        <p:txBody>
          <a:bodyPr vert="horz" lIns="0" tIns="0" rIns="0" bIns="0" rtlCol="0">
            <a:noAutofit/>
          </a:bodyPr>
          <a:lstStyle/>
          <a:p>
            <a:pPr lvl="0"/>
            <a:r>
              <a:rPr lang="en-US"/>
              <a:t>Click to edit Master text styles</a:t>
            </a:r>
          </a:p>
          <a:p>
            <a:pPr lvl="1"/>
            <a:r>
              <a:rPr lang="en-US"/>
              <a:t>Click to edit Master text styles</a:t>
            </a:r>
          </a:p>
          <a:p>
            <a:pPr lvl="2"/>
            <a:r>
              <a:rPr lang="en-US"/>
              <a:t>Third level</a:t>
            </a:r>
          </a:p>
          <a:p>
            <a:pPr lvl="3"/>
            <a:r>
              <a:rPr lang="en-US"/>
              <a:t>Fourth level</a:t>
            </a:r>
          </a:p>
          <a:p>
            <a:pPr lvl="4"/>
            <a:r>
              <a:rPr lang="en-US"/>
              <a:t>Fifth level</a:t>
            </a:r>
          </a:p>
        </p:txBody>
      </p:sp>
      <p:sp>
        <p:nvSpPr>
          <p:cNvPr id="4" name="Title Placeholder 3">
            <a:extLst>
              <a:ext uri="{FF2B5EF4-FFF2-40B4-BE49-F238E27FC236}">
                <a16:creationId xmlns:a16="http://schemas.microsoft.com/office/drawing/2014/main" id="{76A90E4C-F164-5145-8C46-F5F7C41DAC0D}"/>
              </a:ext>
            </a:extLst>
          </p:cNvPr>
          <p:cNvSpPr>
            <a:spLocks noGrp="1"/>
          </p:cNvSpPr>
          <p:nvPr>
            <p:ph type="title"/>
          </p:nvPr>
        </p:nvSpPr>
        <p:spPr>
          <a:xfrm>
            <a:off x="609600" y="685800"/>
            <a:ext cx="10972800" cy="482599"/>
          </a:xfrm>
          <a:prstGeom prst="rect">
            <a:avLst/>
          </a:prstGeom>
        </p:spPr>
        <p:txBody>
          <a:bodyPr vert="horz" lIns="0" tIns="0" rIns="0" bIns="0" rtlCol="0" anchor="t" anchorCtr="0">
            <a:noAutofit/>
          </a:bodyPr>
          <a:lstStyle/>
          <a:p>
            <a:r>
              <a:rPr lang="en-US"/>
              <a:t>Click to edit Master title style</a:t>
            </a:r>
          </a:p>
        </p:txBody>
      </p:sp>
    </p:spTree>
    <p:extLst>
      <p:ext uri="{BB962C8B-B14F-4D97-AF65-F5344CB8AC3E}">
        <p14:creationId xmlns:p14="http://schemas.microsoft.com/office/powerpoint/2010/main" val="23094481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 id="2147483753" r:id="rId93"/>
    <p:sldLayoutId id="2147483754" r:id="rId94"/>
  </p:sldLayoutIdLst>
  <p:hf hdr="0" dt="0"/>
  <p:txStyles>
    <p:title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p:titleStyle>
    <p:body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C35EA4"/>
          </p15:clr>
        </p15:guide>
        <p15:guide id="2" orient="horz" pos="3888">
          <p15:clr>
            <a:srgbClr val="C35EA4"/>
          </p15:clr>
        </p15:guide>
        <p15:guide id="3" pos="384">
          <p15:clr>
            <a:srgbClr val="C35EA4"/>
          </p15:clr>
        </p15:guide>
        <p15:guide id="4" pos="7296">
          <p15:clr>
            <a:srgbClr val="C35EA4"/>
          </p15:clr>
        </p15:guide>
        <p15:guide id="5" orient="horz" pos="432">
          <p15:clr>
            <a:srgbClr val="C35EA4"/>
          </p15:clr>
        </p15:guide>
        <p15:guide id="18" orient="horz" pos="2160">
          <p15:clr>
            <a:srgbClr val="5ACBF0"/>
          </p15:clr>
        </p15:guide>
        <p15:guide id="19" pos="192">
          <p15:clr>
            <a:srgbClr val="F26B43"/>
          </p15:clr>
        </p15:guide>
        <p15:guide id="20" pos="7488">
          <p15:clr>
            <a:srgbClr val="F26B43"/>
          </p15:clr>
        </p15:guide>
        <p15:guide id="21" orient="horz" pos="192">
          <p15:clr>
            <a:srgbClr val="F26B43"/>
          </p15:clr>
        </p15:guide>
        <p15:guide id="22" orient="horz" pos="4128">
          <p15:clr>
            <a:srgbClr val="F26B43"/>
          </p15:clr>
        </p15:guide>
        <p15:guide id="23" pos="2112">
          <p15:clr>
            <a:srgbClr val="F26B43"/>
          </p15:clr>
        </p15:guide>
        <p15:guide id="24" pos="556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859F0EEC-0021-F440-9BED-C0BE2C2A0094}"/>
              </a:ext>
              <a:ext uri="{C183D7F6-B498-43B3-948B-1728B52AA6E4}">
                <adec:decorative xmlns:adec="http://schemas.microsoft.com/office/drawing/2017/decorative" val="1"/>
              </a:ext>
            </a:extLst>
          </p:cNvPr>
          <p:cNvPicPr>
            <a:picLocks noChangeAspect="1"/>
          </p:cNvPicPr>
          <p:nvPr userDrawn="1"/>
        </p:nvPicPr>
        <p:blipFill>
          <a:blip r:embed="rId96">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3" name="Copyright">
            <a:extLst>
              <a:ext uri="{FF2B5EF4-FFF2-40B4-BE49-F238E27FC236}">
                <a16:creationId xmlns:a16="http://schemas.microsoft.com/office/drawing/2014/main" id="{63E23493-86F7-B260-676A-DE9A1298CA5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6" name="Text Placeholder 5">
            <a:extLst>
              <a:ext uri="{FF2B5EF4-FFF2-40B4-BE49-F238E27FC236}">
                <a16:creationId xmlns:a16="http://schemas.microsoft.com/office/drawing/2014/main" id="{EF7ED9D6-8755-2C48-9178-9D016C71C29F}"/>
              </a:ext>
            </a:extLst>
          </p:cNvPr>
          <p:cNvSpPr>
            <a:spLocks noGrp="1"/>
          </p:cNvSpPr>
          <p:nvPr>
            <p:ph type="body" idx="1"/>
          </p:nvPr>
        </p:nvSpPr>
        <p:spPr>
          <a:xfrm>
            <a:off x="609600" y="1439333"/>
            <a:ext cx="10972800" cy="4732866"/>
          </a:xfrm>
          <a:prstGeom prst="rect">
            <a:avLst/>
          </a:prstGeom>
        </p:spPr>
        <p:txBody>
          <a:bodyPr vert="horz" lIns="0" tIns="0" rIns="0" bIns="0" rtlCol="0">
            <a:noAutofit/>
          </a:bodyPr>
          <a:lstStyle/>
          <a:p>
            <a:pPr lvl="0"/>
            <a:r>
              <a:rPr lang="en-US"/>
              <a:t>Click to edit Master text styles</a:t>
            </a:r>
          </a:p>
          <a:p>
            <a:pPr lvl="1"/>
            <a:r>
              <a:rPr lang="en-US"/>
              <a:t>Click to edit Master text styles</a:t>
            </a:r>
          </a:p>
          <a:p>
            <a:pPr lvl="2"/>
            <a:r>
              <a:rPr lang="en-US"/>
              <a:t>Third level</a:t>
            </a:r>
          </a:p>
          <a:p>
            <a:pPr lvl="3"/>
            <a:r>
              <a:rPr lang="en-US"/>
              <a:t>Fourth level</a:t>
            </a:r>
          </a:p>
          <a:p>
            <a:pPr lvl="4"/>
            <a:r>
              <a:rPr lang="en-US"/>
              <a:t>Fifth level</a:t>
            </a:r>
          </a:p>
        </p:txBody>
      </p:sp>
      <p:sp>
        <p:nvSpPr>
          <p:cNvPr id="4" name="Title Placeholder 3">
            <a:extLst>
              <a:ext uri="{FF2B5EF4-FFF2-40B4-BE49-F238E27FC236}">
                <a16:creationId xmlns:a16="http://schemas.microsoft.com/office/drawing/2014/main" id="{76A90E4C-F164-5145-8C46-F5F7C41DAC0D}"/>
              </a:ext>
            </a:extLst>
          </p:cNvPr>
          <p:cNvSpPr>
            <a:spLocks noGrp="1"/>
          </p:cNvSpPr>
          <p:nvPr>
            <p:ph type="title"/>
          </p:nvPr>
        </p:nvSpPr>
        <p:spPr>
          <a:xfrm>
            <a:off x="609600" y="685800"/>
            <a:ext cx="10972800" cy="482599"/>
          </a:xfrm>
          <a:prstGeom prst="rect">
            <a:avLst/>
          </a:prstGeom>
        </p:spPr>
        <p:txBody>
          <a:bodyPr vert="horz" lIns="0" tIns="0" rIns="0" bIns="0" rtlCol="0" anchor="t" anchorCtr="0">
            <a:noAutofit/>
          </a:bodyPr>
          <a:lstStyle/>
          <a:p>
            <a:r>
              <a:rPr lang="en-US"/>
              <a:t>Click to edit Master title style</a:t>
            </a:r>
          </a:p>
        </p:txBody>
      </p:sp>
    </p:spTree>
    <p:extLst>
      <p:ext uri="{BB962C8B-B14F-4D97-AF65-F5344CB8AC3E}">
        <p14:creationId xmlns:p14="http://schemas.microsoft.com/office/powerpoint/2010/main" val="212566211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 id="2147483779" r:id="rId23"/>
    <p:sldLayoutId id="2147483780" r:id="rId24"/>
    <p:sldLayoutId id="2147483781" r:id="rId25"/>
    <p:sldLayoutId id="2147483782" r:id="rId26"/>
    <p:sldLayoutId id="2147483783" r:id="rId27"/>
    <p:sldLayoutId id="2147483784" r:id="rId28"/>
    <p:sldLayoutId id="2147483785" r:id="rId29"/>
    <p:sldLayoutId id="2147483786" r:id="rId30"/>
    <p:sldLayoutId id="2147483787" r:id="rId31"/>
    <p:sldLayoutId id="2147483788" r:id="rId32"/>
    <p:sldLayoutId id="2147483789" r:id="rId33"/>
    <p:sldLayoutId id="2147483790" r:id="rId34"/>
    <p:sldLayoutId id="2147483791" r:id="rId35"/>
    <p:sldLayoutId id="2147483792" r:id="rId36"/>
    <p:sldLayoutId id="2147483793" r:id="rId37"/>
    <p:sldLayoutId id="2147483794" r:id="rId38"/>
    <p:sldLayoutId id="2147483795" r:id="rId39"/>
    <p:sldLayoutId id="2147483796" r:id="rId40"/>
    <p:sldLayoutId id="2147483797" r:id="rId41"/>
    <p:sldLayoutId id="2147483798" r:id="rId42"/>
    <p:sldLayoutId id="2147483799" r:id="rId43"/>
    <p:sldLayoutId id="2147483800" r:id="rId44"/>
    <p:sldLayoutId id="2147483801" r:id="rId45"/>
    <p:sldLayoutId id="2147483802" r:id="rId46"/>
    <p:sldLayoutId id="2147483803" r:id="rId47"/>
    <p:sldLayoutId id="2147483804" r:id="rId48"/>
    <p:sldLayoutId id="2147483805" r:id="rId49"/>
    <p:sldLayoutId id="2147483806" r:id="rId50"/>
    <p:sldLayoutId id="2147483807" r:id="rId51"/>
    <p:sldLayoutId id="2147483808" r:id="rId52"/>
    <p:sldLayoutId id="2147483809" r:id="rId53"/>
    <p:sldLayoutId id="2147483810" r:id="rId54"/>
    <p:sldLayoutId id="2147483811" r:id="rId55"/>
    <p:sldLayoutId id="2147483812" r:id="rId56"/>
    <p:sldLayoutId id="2147483813" r:id="rId57"/>
    <p:sldLayoutId id="2147483814" r:id="rId58"/>
    <p:sldLayoutId id="2147483815" r:id="rId59"/>
    <p:sldLayoutId id="2147483816" r:id="rId60"/>
    <p:sldLayoutId id="2147483817" r:id="rId61"/>
    <p:sldLayoutId id="2147483818" r:id="rId62"/>
    <p:sldLayoutId id="2147483819" r:id="rId63"/>
    <p:sldLayoutId id="2147483820" r:id="rId64"/>
    <p:sldLayoutId id="2147483821" r:id="rId65"/>
    <p:sldLayoutId id="2147483822" r:id="rId66"/>
    <p:sldLayoutId id="2147483823" r:id="rId67"/>
    <p:sldLayoutId id="2147483824" r:id="rId68"/>
    <p:sldLayoutId id="2147483825" r:id="rId69"/>
    <p:sldLayoutId id="2147483826" r:id="rId70"/>
    <p:sldLayoutId id="2147483827" r:id="rId71"/>
    <p:sldLayoutId id="2147483828" r:id="rId72"/>
    <p:sldLayoutId id="2147483829" r:id="rId73"/>
    <p:sldLayoutId id="2147483830" r:id="rId74"/>
    <p:sldLayoutId id="2147483831" r:id="rId75"/>
    <p:sldLayoutId id="2147483832" r:id="rId76"/>
    <p:sldLayoutId id="2147483833" r:id="rId77"/>
    <p:sldLayoutId id="2147483834" r:id="rId78"/>
    <p:sldLayoutId id="2147483835" r:id="rId79"/>
    <p:sldLayoutId id="2147483836" r:id="rId80"/>
    <p:sldLayoutId id="2147483837" r:id="rId81"/>
    <p:sldLayoutId id="2147483838" r:id="rId82"/>
    <p:sldLayoutId id="2147483839" r:id="rId83"/>
    <p:sldLayoutId id="2147483840" r:id="rId84"/>
    <p:sldLayoutId id="2147483841" r:id="rId85"/>
    <p:sldLayoutId id="2147483842" r:id="rId86"/>
    <p:sldLayoutId id="2147483843" r:id="rId87"/>
    <p:sldLayoutId id="2147483844" r:id="rId88"/>
    <p:sldLayoutId id="2147483845" r:id="rId89"/>
    <p:sldLayoutId id="2147483846" r:id="rId90"/>
    <p:sldLayoutId id="2147483847" r:id="rId91"/>
    <p:sldLayoutId id="2147483848" r:id="rId92"/>
    <p:sldLayoutId id="2147483849" r:id="rId93"/>
    <p:sldLayoutId id="2147483850" r:id="rId94"/>
  </p:sldLayoutIdLst>
  <p:hf hdr="0" dt="0"/>
  <p:txStyles>
    <p:title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p:titleStyle>
    <p:body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C35EA4"/>
          </p15:clr>
        </p15:guide>
        <p15:guide id="2" orient="horz" pos="3888">
          <p15:clr>
            <a:srgbClr val="C35EA4"/>
          </p15:clr>
        </p15:guide>
        <p15:guide id="3" pos="384">
          <p15:clr>
            <a:srgbClr val="C35EA4"/>
          </p15:clr>
        </p15:guide>
        <p15:guide id="4" pos="7296">
          <p15:clr>
            <a:srgbClr val="C35EA4"/>
          </p15:clr>
        </p15:guide>
        <p15:guide id="5" orient="horz" pos="432">
          <p15:clr>
            <a:srgbClr val="C35EA4"/>
          </p15:clr>
        </p15:guide>
        <p15:guide id="18" orient="horz" pos="2160">
          <p15:clr>
            <a:srgbClr val="5ACBF0"/>
          </p15:clr>
        </p15:guide>
        <p15:guide id="19" pos="192">
          <p15:clr>
            <a:srgbClr val="F26B43"/>
          </p15:clr>
        </p15:guide>
        <p15:guide id="20" pos="7488">
          <p15:clr>
            <a:srgbClr val="F26B43"/>
          </p15:clr>
        </p15:guide>
        <p15:guide id="21" orient="horz" pos="192">
          <p15:clr>
            <a:srgbClr val="F26B43"/>
          </p15:clr>
        </p15:guide>
        <p15:guide id="22" orient="horz" pos="4128">
          <p15:clr>
            <a:srgbClr val="F26B43"/>
          </p15:clr>
        </p15:guide>
        <p15:guide id="23" pos="2112">
          <p15:clr>
            <a:srgbClr val="F26B43"/>
          </p15:clr>
        </p15:guide>
        <p15:guide id="24" pos="556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1.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1.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1.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2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21.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1.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1.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1.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1.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1.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1.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1.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1.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1.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1.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1.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1.xml"/></Relationships>
</file>

<file path=ppt/slides/_rels/slide23.xml.rels><?xml version="1.0" encoding="UTF-8" standalone="yes"?>
<Relationships xmlns="http://schemas.openxmlformats.org/package/2006/relationships"><Relationship Id="rId3" Type="http://schemas.openxmlformats.org/officeDocument/2006/relationships/hyperlink" Target="mailto:wcsra@dir.nv.gov" TargetMode="External"/><Relationship Id="rId2" Type="http://schemas.openxmlformats.org/officeDocument/2006/relationships/notesSlide" Target="../notesSlides/notesSlide5.xml"/><Relationship Id="rId1" Type="http://schemas.openxmlformats.org/officeDocument/2006/relationships/slideLayout" Target="../slideLayouts/slideLayout96.xml"/><Relationship Id="rId4" Type="http://schemas.openxmlformats.org/officeDocument/2006/relationships/hyperlink" Target="mailto:wcassessment@business.nv.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3DA11-8FCB-4AFA-772F-CEB84166C35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DB2CF25-AD12-0757-E5E9-E4F1E9CC9802}"/>
              </a:ext>
            </a:extLst>
          </p:cNvPr>
          <p:cNvSpPr/>
          <p:nvPr/>
        </p:nvSpPr>
        <p:spPr>
          <a:xfrm>
            <a:off x="10463917" y="6071615"/>
            <a:ext cx="1502796"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C6F23B7E-6736-726D-54FA-1AFFA20CC55F}"/>
              </a:ext>
            </a:extLst>
          </p:cNvPr>
          <p:cNvSpPr>
            <a:spLocks noGrp="1"/>
          </p:cNvSpPr>
          <p:nvPr>
            <p:ph type="body" sz="quarter" idx="19"/>
          </p:nvPr>
        </p:nvSpPr>
        <p:spPr/>
        <p:txBody>
          <a:bodyPr vert="horz" lIns="0" tIns="0" rIns="0" bIns="0" rtlCol="0" anchor="t">
            <a:noAutofit/>
          </a:bodyPr>
          <a:lstStyle/>
          <a:p>
            <a:r>
              <a:rPr lang="en-US">
                <a:latin typeface="Aptos"/>
              </a:rPr>
              <a:t>BIANNUAL WEBFORM SUBMISSION</a:t>
            </a:r>
            <a:endParaRPr lang="en-US">
              <a:latin typeface="Aptos" panose="020B0004020202020204" pitchFamily="34" charset="0"/>
            </a:endParaRPr>
          </a:p>
        </p:txBody>
      </p:sp>
      <p:sp>
        <p:nvSpPr>
          <p:cNvPr id="4" name="Title 3">
            <a:extLst>
              <a:ext uri="{FF2B5EF4-FFF2-40B4-BE49-F238E27FC236}">
                <a16:creationId xmlns:a16="http://schemas.microsoft.com/office/drawing/2014/main" id="{5FC5B410-A536-10C0-D34F-4DFCA3101D44}"/>
              </a:ext>
            </a:extLst>
          </p:cNvPr>
          <p:cNvSpPr>
            <a:spLocks noGrp="1"/>
          </p:cNvSpPr>
          <p:nvPr>
            <p:ph type="title"/>
          </p:nvPr>
        </p:nvSpPr>
        <p:spPr/>
        <p:txBody>
          <a:bodyPr/>
          <a:lstStyle/>
          <a:p>
            <a:r>
              <a:rPr lang="en-US" dirty="0">
                <a:latin typeface="Aptos"/>
              </a:rPr>
              <a:t>Claims Expenditure &amp; Premium Data Reporting</a:t>
            </a:r>
            <a:endParaRPr lang="en-US" dirty="0">
              <a:latin typeface="Aptos" panose="020B0004020202020204" pitchFamily="34" charset="0"/>
            </a:endParaRPr>
          </a:p>
        </p:txBody>
      </p:sp>
      <p:pic>
        <p:nvPicPr>
          <p:cNvPr id="6" name="Picture Placeholder 8">
            <a:extLst>
              <a:ext uri="{FF2B5EF4-FFF2-40B4-BE49-F238E27FC236}">
                <a16:creationId xmlns:a16="http://schemas.microsoft.com/office/drawing/2014/main" id="{CCA9036E-D760-EA6A-BBE2-594F36093D33}"/>
              </a:ext>
            </a:extLst>
          </p:cNvPr>
          <p:cNvPicPr>
            <a:picLocks noGrp="1" noChangeAspect="1"/>
          </p:cNvPicPr>
          <p:nvPr>
            <p:ph type="pic" sz="quarter" idx="13"/>
          </p:nvPr>
        </p:nvPicPr>
        <p:blipFill>
          <a:blip r:embed="rId3"/>
          <a:srcRect l="20649" r="20649"/>
          <a:stretch>
            <a:fillRect/>
          </a:stretch>
        </p:blipFill>
        <p:spPr>
          <a:xfrm>
            <a:off x="6980365" y="685800"/>
            <a:ext cx="4827587" cy="5486400"/>
          </a:xfrm>
        </p:spPr>
      </p:pic>
    </p:spTree>
    <p:extLst>
      <p:ext uri="{BB962C8B-B14F-4D97-AF65-F5344CB8AC3E}">
        <p14:creationId xmlns:p14="http://schemas.microsoft.com/office/powerpoint/2010/main" val="2440780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F5BF8-7E7C-95FB-D1C6-30257C90F99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7B7E1A7-4DB5-1D4A-D4A1-40E66C6BB253}"/>
              </a:ext>
            </a:extLst>
          </p:cNvPr>
          <p:cNvSpPr>
            <a:spLocks noGrp="1"/>
          </p:cNvSpPr>
          <p:nvPr>
            <p:ph type="body" sz="quarter" idx="16"/>
          </p:nvPr>
        </p:nvSpPr>
        <p:spPr/>
        <p:txBody>
          <a:bodyPr/>
          <a:lstStyle/>
          <a:p>
            <a:r>
              <a:rPr lang="en-US" dirty="0"/>
              <a:t>Overview</a:t>
            </a:r>
          </a:p>
          <a:p>
            <a:r>
              <a:rPr lang="en-US" dirty="0"/>
              <a:t>User permissions</a:t>
            </a:r>
          </a:p>
          <a:p>
            <a:r>
              <a:rPr lang="en-US" dirty="0"/>
              <a:t>Notifications</a:t>
            </a:r>
          </a:p>
          <a:p>
            <a:r>
              <a:rPr lang="en-US" dirty="0"/>
              <a:t>Navigation </a:t>
            </a:r>
          </a:p>
          <a:p>
            <a:r>
              <a:rPr lang="en-US" dirty="0"/>
              <a:t>Submission</a:t>
            </a:r>
          </a:p>
          <a:p>
            <a:r>
              <a:rPr lang="en-US" dirty="0"/>
              <a:t>Verification</a:t>
            </a:r>
          </a:p>
          <a:p>
            <a:pPr marL="0" indent="0">
              <a:buNone/>
            </a:pPr>
            <a:endParaRPr lang="en-US" dirty="0"/>
          </a:p>
        </p:txBody>
      </p:sp>
      <p:sp>
        <p:nvSpPr>
          <p:cNvPr id="3" name="Text Placeholder 2">
            <a:extLst>
              <a:ext uri="{FF2B5EF4-FFF2-40B4-BE49-F238E27FC236}">
                <a16:creationId xmlns:a16="http://schemas.microsoft.com/office/drawing/2014/main" id="{92FEEAAF-A8B9-95CE-7551-55379185FC4C}"/>
              </a:ext>
            </a:extLst>
          </p:cNvPr>
          <p:cNvSpPr>
            <a:spLocks noGrp="1"/>
          </p:cNvSpPr>
          <p:nvPr>
            <p:ph type="body" sz="quarter" idx="70"/>
          </p:nvPr>
        </p:nvSpPr>
        <p:spPr/>
        <p:txBody>
          <a:bodyPr/>
          <a:lstStyle/>
          <a:p>
            <a:r>
              <a:rPr lang="en-US"/>
              <a:t>At the completion of this module, training participants will be able to complete their biannual Claims Expenditure and Premium Data reporting. </a:t>
            </a:r>
          </a:p>
        </p:txBody>
      </p:sp>
      <p:sp>
        <p:nvSpPr>
          <p:cNvPr id="4" name="Text Placeholder 3">
            <a:extLst>
              <a:ext uri="{FF2B5EF4-FFF2-40B4-BE49-F238E27FC236}">
                <a16:creationId xmlns:a16="http://schemas.microsoft.com/office/drawing/2014/main" id="{4BC018BB-F36D-A7E2-B23C-488D28976DA7}"/>
              </a:ext>
            </a:extLst>
          </p:cNvPr>
          <p:cNvSpPr>
            <a:spLocks noGrp="1"/>
          </p:cNvSpPr>
          <p:nvPr>
            <p:ph type="body" sz="quarter" idx="15"/>
          </p:nvPr>
        </p:nvSpPr>
        <p:spPr/>
        <p:txBody>
          <a:bodyPr/>
          <a:lstStyle/>
          <a:p>
            <a:r>
              <a:rPr lang="en-US"/>
              <a:t>Objectives</a:t>
            </a:r>
          </a:p>
        </p:txBody>
      </p:sp>
      <p:sp>
        <p:nvSpPr>
          <p:cNvPr id="5" name="Title 4">
            <a:extLst>
              <a:ext uri="{FF2B5EF4-FFF2-40B4-BE49-F238E27FC236}">
                <a16:creationId xmlns:a16="http://schemas.microsoft.com/office/drawing/2014/main" id="{4A7A93F8-84AB-553B-7A10-0AF068EA8492}"/>
              </a:ext>
            </a:extLst>
          </p:cNvPr>
          <p:cNvSpPr>
            <a:spLocks noGrp="1"/>
          </p:cNvSpPr>
          <p:nvPr>
            <p:ph type="title"/>
          </p:nvPr>
        </p:nvSpPr>
        <p:spPr>
          <a:xfrm>
            <a:off x="609600" y="814464"/>
            <a:ext cx="5486400" cy="1542389"/>
          </a:xfrm>
        </p:spPr>
        <p:txBody>
          <a:bodyPr/>
          <a:lstStyle/>
          <a:p>
            <a:r>
              <a:rPr lang="en-US">
                <a:latin typeface="Aptos"/>
              </a:rPr>
              <a:t>Claims Expenditure &amp; Premium Data Reporting</a:t>
            </a:r>
            <a:endParaRPr lang="en-US"/>
          </a:p>
        </p:txBody>
      </p:sp>
      <p:sp>
        <p:nvSpPr>
          <p:cNvPr id="6" name="Rectangle 5">
            <a:extLst>
              <a:ext uri="{FF2B5EF4-FFF2-40B4-BE49-F238E27FC236}">
                <a16:creationId xmlns:a16="http://schemas.microsoft.com/office/drawing/2014/main" id="{9EEB6A1F-4CFA-2CE5-6DA9-F00B4D925C6D}"/>
              </a:ext>
            </a:extLst>
          </p:cNvPr>
          <p:cNvSpPr/>
          <p:nvPr/>
        </p:nvSpPr>
        <p:spPr>
          <a:xfrm>
            <a:off x="9923228" y="6071615"/>
            <a:ext cx="2043485"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7" name="Picture 6" descr="300 pixel state seal">
            <a:extLst>
              <a:ext uri="{FF2B5EF4-FFF2-40B4-BE49-F238E27FC236}">
                <a16:creationId xmlns:a16="http://schemas.microsoft.com/office/drawing/2014/main" id="{6F18A2C0-2A7A-615C-01ED-F0E2507342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2420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FFDD6-C3E0-6897-946E-98234E4C7CB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B16BB7D-D41E-57FD-0EF6-8CC47977A3A7}"/>
              </a:ext>
            </a:extLst>
          </p:cNvPr>
          <p:cNvSpPr>
            <a:spLocks noGrp="1"/>
          </p:cNvSpPr>
          <p:nvPr>
            <p:ph type="body" sz="quarter" idx="79"/>
          </p:nvPr>
        </p:nvSpPr>
        <p:spPr>
          <a:xfrm>
            <a:off x="609600" y="1649674"/>
            <a:ext cx="10972800" cy="566309"/>
          </a:xfrm>
        </p:spPr>
        <p:txBody>
          <a:bodyPr/>
          <a:lstStyle/>
          <a:p>
            <a:r>
              <a:rPr lang="en-US">
                <a:latin typeface="Aptos" panose="020B0004020202020204" pitchFamily="34" charset="0"/>
              </a:rPr>
              <a:t>The Insurer Claims Expenditures &amp; Premium Data Webform provides a way for insurers and TPAs to submit bi-annual claims expenditure and premium data  for the purpose of calculating assessments. Some things to note about the webform:</a:t>
            </a:r>
          </a:p>
          <a:p>
            <a:endParaRPr lang="en-US">
              <a:latin typeface="Aptos" panose="020B0004020202020204" pitchFamily="34" charset="0"/>
            </a:endParaRPr>
          </a:p>
          <a:p>
            <a:pPr marL="285750" indent="-285750">
              <a:buFont typeface="Arial" panose="020B0604020202020204" pitchFamily="34" charset="0"/>
              <a:buChar char="•"/>
            </a:pPr>
            <a:r>
              <a:rPr lang="en-US">
                <a:latin typeface="Aptos" panose="020B0004020202020204" pitchFamily="34" charset="0"/>
              </a:rPr>
              <a:t>Data call windows open twice a year to collect expenditure data over a six-month period</a:t>
            </a:r>
          </a:p>
          <a:p>
            <a:pPr marL="1038225" lvl="1" indent="-285750"/>
            <a:r>
              <a:rPr lang="en-US">
                <a:latin typeface="Aptos" panose="020B0004020202020204" pitchFamily="34" charset="0"/>
              </a:rPr>
              <a:t>Data collected for the July-December period is collected from January 31</a:t>
            </a:r>
            <a:r>
              <a:rPr lang="en-US" baseline="30000">
                <a:latin typeface="Aptos" panose="020B0004020202020204" pitchFamily="34" charset="0"/>
              </a:rPr>
              <a:t>st</a:t>
            </a:r>
            <a:r>
              <a:rPr lang="en-US">
                <a:latin typeface="Aptos" panose="020B0004020202020204" pitchFamily="34" charset="0"/>
              </a:rPr>
              <a:t> – February 28</a:t>
            </a:r>
            <a:r>
              <a:rPr lang="en-US" baseline="30000">
                <a:latin typeface="Aptos" panose="020B0004020202020204" pitchFamily="34" charset="0"/>
              </a:rPr>
              <a:t>th</a:t>
            </a:r>
            <a:r>
              <a:rPr lang="en-US">
                <a:latin typeface="Aptos" panose="020B0004020202020204" pitchFamily="34" charset="0"/>
              </a:rPr>
              <a:t> </a:t>
            </a:r>
          </a:p>
          <a:p>
            <a:pPr marL="1038225" lvl="1" indent="-285750"/>
            <a:r>
              <a:rPr lang="en-US">
                <a:latin typeface="Aptos" panose="020B0004020202020204" pitchFamily="34" charset="0"/>
              </a:rPr>
              <a:t>Data collected for the January-June period is collected from July 31</a:t>
            </a:r>
            <a:r>
              <a:rPr lang="en-US" baseline="30000">
                <a:latin typeface="Aptos" panose="020B0004020202020204" pitchFamily="34" charset="0"/>
              </a:rPr>
              <a:t>st</a:t>
            </a:r>
            <a:r>
              <a:rPr lang="en-US">
                <a:latin typeface="Aptos" panose="020B0004020202020204" pitchFamily="34" charset="0"/>
              </a:rPr>
              <a:t> – August 31</a:t>
            </a:r>
            <a:r>
              <a:rPr lang="en-US" baseline="30000">
                <a:latin typeface="Aptos" panose="020B0004020202020204" pitchFamily="34" charset="0"/>
              </a:rPr>
              <a:t>st</a:t>
            </a:r>
            <a:r>
              <a:rPr lang="en-US">
                <a:latin typeface="Aptos" panose="020B0004020202020204" pitchFamily="34" charset="0"/>
              </a:rPr>
              <a:t> </a:t>
            </a:r>
          </a:p>
          <a:p>
            <a:pPr marL="285750" indent="-285750">
              <a:buFont typeface="Arial" panose="020B0604020202020204" pitchFamily="34" charset="0"/>
              <a:buChar char="•"/>
            </a:pPr>
            <a:r>
              <a:rPr lang="en-US">
                <a:latin typeface="Aptos" panose="020B0004020202020204" pitchFamily="34" charset="0"/>
              </a:rPr>
              <a:t>Verification period opens at the end of the year, allowing users to validate the previous fiscal year’s data prior to the assessment calculations. The verification window is open from October 31</a:t>
            </a:r>
            <a:r>
              <a:rPr lang="en-US" baseline="30000">
                <a:latin typeface="Aptos" panose="020B0004020202020204" pitchFamily="34" charset="0"/>
              </a:rPr>
              <a:t>st</a:t>
            </a:r>
            <a:r>
              <a:rPr lang="en-US">
                <a:latin typeface="Aptos" panose="020B0004020202020204" pitchFamily="34" charset="0"/>
              </a:rPr>
              <a:t> – January 1</a:t>
            </a:r>
            <a:r>
              <a:rPr lang="en-US" baseline="30000">
                <a:latin typeface="Aptos" panose="020B0004020202020204" pitchFamily="34" charset="0"/>
              </a:rPr>
              <a:t>st</a:t>
            </a:r>
            <a:r>
              <a:rPr lang="en-US">
                <a:latin typeface="Aptos" panose="020B0004020202020204" pitchFamily="34" charset="0"/>
              </a:rPr>
              <a:t> </a:t>
            </a:r>
          </a:p>
          <a:p>
            <a:pPr marL="285750" indent="-285750">
              <a:buFont typeface="Arial" panose="020B0604020202020204" pitchFamily="34" charset="0"/>
              <a:buChar char="•"/>
            </a:pPr>
            <a:r>
              <a:rPr lang="en-US">
                <a:latin typeface="Aptos" panose="020B0004020202020204" pitchFamily="34" charset="0"/>
              </a:rPr>
              <a:t>The webform collects claims expenditure and earned premium data, categorized between mining and non-mining data</a:t>
            </a:r>
          </a:p>
          <a:p>
            <a:pPr marL="285750" indent="-285750">
              <a:buFont typeface="Arial" panose="020B0604020202020204" pitchFamily="34" charset="0"/>
              <a:buChar char="•"/>
            </a:pPr>
            <a:r>
              <a:rPr lang="en-US">
                <a:latin typeface="Aptos" panose="020B0004020202020204" pitchFamily="34" charset="0"/>
              </a:rPr>
              <a:t>TPAs can only enter claims expenditure and premium data as a registered user of the insurer they are associated with</a:t>
            </a:r>
          </a:p>
          <a:p>
            <a:pPr marL="1038225" lvl="1" indent="-285750"/>
            <a:endParaRPr lang="en-US">
              <a:latin typeface="Aptos" panose="020B0004020202020204" pitchFamily="34" charset="0"/>
            </a:endParaRPr>
          </a:p>
          <a:p>
            <a:pPr marL="285750" indent="-285750">
              <a:buFont typeface="Arial" panose="020B0604020202020204" pitchFamily="34" charset="0"/>
              <a:buChar char="•"/>
            </a:pPr>
            <a:endParaRPr lang="en-US">
              <a:latin typeface="Aptos" panose="020B0004020202020204" pitchFamily="34" charset="0"/>
            </a:endParaRPr>
          </a:p>
        </p:txBody>
      </p:sp>
      <p:sp>
        <p:nvSpPr>
          <p:cNvPr id="3" name="Title 2">
            <a:extLst>
              <a:ext uri="{FF2B5EF4-FFF2-40B4-BE49-F238E27FC236}">
                <a16:creationId xmlns:a16="http://schemas.microsoft.com/office/drawing/2014/main" id="{15B6A72E-AC6C-26DA-5640-38D576828AC7}"/>
              </a:ext>
            </a:extLst>
          </p:cNvPr>
          <p:cNvSpPr>
            <a:spLocks noGrp="1"/>
          </p:cNvSpPr>
          <p:nvPr>
            <p:ph type="title"/>
          </p:nvPr>
        </p:nvSpPr>
        <p:spPr/>
        <p:txBody>
          <a:bodyPr/>
          <a:lstStyle/>
          <a:p>
            <a:r>
              <a:rPr lang="en-US">
                <a:latin typeface="Aptos" panose="020B0004020202020204" pitchFamily="34" charset="0"/>
              </a:rPr>
              <a:t>Insurer Claims Expenditures &amp; Premium Data Webform</a:t>
            </a:r>
          </a:p>
        </p:txBody>
      </p:sp>
      <p:sp>
        <p:nvSpPr>
          <p:cNvPr id="4" name="Text Placeholder 2">
            <a:extLst>
              <a:ext uri="{FF2B5EF4-FFF2-40B4-BE49-F238E27FC236}">
                <a16:creationId xmlns:a16="http://schemas.microsoft.com/office/drawing/2014/main" id="{E0C0A35D-8D61-0C9B-63A1-68A92644DCC9}"/>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OVERVIEW</a:t>
            </a:r>
          </a:p>
        </p:txBody>
      </p:sp>
    </p:spTree>
    <p:extLst>
      <p:ext uri="{BB962C8B-B14F-4D97-AF65-F5344CB8AC3E}">
        <p14:creationId xmlns:p14="http://schemas.microsoft.com/office/powerpoint/2010/main" val="4168511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70D802-1807-BA3E-8E2D-B6F3EDC98E14}"/>
              </a:ext>
            </a:extLst>
          </p:cNvPr>
          <p:cNvSpPr>
            <a:spLocks noGrp="1"/>
          </p:cNvSpPr>
          <p:nvPr>
            <p:ph type="body" sz="quarter" idx="79"/>
          </p:nvPr>
        </p:nvSpPr>
        <p:spPr/>
        <p:txBody>
          <a:bodyPr/>
          <a:lstStyle/>
          <a:p>
            <a:r>
              <a:rPr lang="en-US"/>
              <a:t>When the Claims Expenditure and Premium Data webforms become available, either on January 31</a:t>
            </a:r>
            <a:r>
              <a:rPr lang="en-US" baseline="30000"/>
              <a:t>st</a:t>
            </a:r>
            <a:r>
              <a:rPr lang="en-US"/>
              <a:t> or July 31</a:t>
            </a:r>
            <a:r>
              <a:rPr lang="en-US" baseline="30000"/>
              <a:t>st</a:t>
            </a:r>
            <a:r>
              <a:rPr lang="en-US"/>
              <a:t>, insurers will be notified via email to submit the claims expenditure and earned premium data. </a:t>
            </a:r>
          </a:p>
        </p:txBody>
      </p:sp>
      <p:sp>
        <p:nvSpPr>
          <p:cNvPr id="3" name="Title 2">
            <a:extLst>
              <a:ext uri="{FF2B5EF4-FFF2-40B4-BE49-F238E27FC236}">
                <a16:creationId xmlns:a16="http://schemas.microsoft.com/office/drawing/2014/main" id="{7D83E74B-4B16-6D5B-F8B5-665748077A21}"/>
              </a:ext>
            </a:extLst>
          </p:cNvPr>
          <p:cNvSpPr>
            <a:spLocks noGrp="1"/>
          </p:cNvSpPr>
          <p:nvPr>
            <p:ph type="title"/>
          </p:nvPr>
        </p:nvSpPr>
        <p:spPr/>
        <p:txBody>
          <a:bodyPr/>
          <a:lstStyle/>
          <a:p>
            <a:r>
              <a:rPr lang="en-US"/>
              <a:t>Request for Data Email</a:t>
            </a:r>
          </a:p>
        </p:txBody>
      </p:sp>
      <p:grpSp>
        <p:nvGrpSpPr>
          <p:cNvPr id="7" name="Group 6">
            <a:extLst>
              <a:ext uri="{FF2B5EF4-FFF2-40B4-BE49-F238E27FC236}">
                <a16:creationId xmlns:a16="http://schemas.microsoft.com/office/drawing/2014/main" id="{9F365FDA-47CF-D8B5-3DBD-D2F1F787C23A}"/>
              </a:ext>
            </a:extLst>
          </p:cNvPr>
          <p:cNvGrpSpPr>
            <a:grpSpLocks/>
          </p:cNvGrpSpPr>
          <p:nvPr/>
        </p:nvGrpSpPr>
        <p:grpSpPr bwMode="auto">
          <a:xfrm>
            <a:off x="2596356" y="1993519"/>
            <a:ext cx="6999287" cy="4249738"/>
            <a:chOff x="106697222" y="108064370"/>
            <a:chExt cx="6998815" cy="4249280"/>
          </a:xfrm>
        </p:grpSpPr>
        <p:pic>
          <p:nvPicPr>
            <p:cNvPr id="2055" name="Picture 7">
              <a:extLst>
                <a:ext uri="{FF2B5EF4-FFF2-40B4-BE49-F238E27FC236}">
                  <a16:creationId xmlns:a16="http://schemas.microsoft.com/office/drawing/2014/main" id="{3F7FD654-A6C4-52CA-3C72-BD415BDB8F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97222" y="108064370"/>
              <a:ext cx="6998815" cy="424928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 name="Rectangle 8">
              <a:extLst>
                <a:ext uri="{FF2B5EF4-FFF2-40B4-BE49-F238E27FC236}">
                  <a16:creationId xmlns:a16="http://schemas.microsoft.com/office/drawing/2014/main" id="{869BE11E-560D-9A26-58F5-48FEF9B4E580}"/>
                </a:ext>
              </a:extLst>
            </p:cNvPr>
            <p:cNvSpPr>
              <a:spLocks noChangeArrowheads="1"/>
            </p:cNvSpPr>
            <p:nvPr/>
          </p:nvSpPr>
          <p:spPr bwMode="auto">
            <a:xfrm>
              <a:off x="107237049" y="108634924"/>
              <a:ext cx="1807779" cy="210207"/>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9" name="Rectangle 9">
              <a:extLst>
                <a:ext uri="{FF2B5EF4-FFF2-40B4-BE49-F238E27FC236}">
                  <a16:creationId xmlns:a16="http://schemas.microsoft.com/office/drawing/2014/main" id="{2CDAC870-09BB-E114-9AC2-58DA79C8017F}"/>
                </a:ext>
              </a:extLst>
            </p:cNvPr>
            <p:cNvSpPr>
              <a:spLocks noChangeArrowheads="1"/>
            </p:cNvSpPr>
            <p:nvPr/>
          </p:nvSpPr>
          <p:spPr bwMode="auto">
            <a:xfrm>
              <a:off x="106804811" y="109559835"/>
              <a:ext cx="6790996" cy="241737"/>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401600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CA132-6DB2-AC1B-73A2-8119B5E50AF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F84488E-351A-369C-2D5D-1D37E10173B8}"/>
              </a:ext>
            </a:extLst>
          </p:cNvPr>
          <p:cNvSpPr>
            <a:spLocks noGrp="1"/>
          </p:cNvSpPr>
          <p:nvPr>
            <p:ph type="body" sz="quarter" idx="79"/>
          </p:nvPr>
        </p:nvSpPr>
        <p:spPr/>
        <p:txBody>
          <a:bodyPr/>
          <a:lstStyle/>
          <a:p>
            <a:r>
              <a:rPr lang="en-US"/>
              <a:t>If an insurer has not submitted the webform when the data call window is active, a reminder will be sent to the insurer 30 days and 45 days after the initiation of the data call window.</a:t>
            </a:r>
          </a:p>
        </p:txBody>
      </p:sp>
      <p:sp>
        <p:nvSpPr>
          <p:cNvPr id="3" name="Title 2">
            <a:extLst>
              <a:ext uri="{FF2B5EF4-FFF2-40B4-BE49-F238E27FC236}">
                <a16:creationId xmlns:a16="http://schemas.microsoft.com/office/drawing/2014/main" id="{DB599946-DC85-8EC4-D5FB-0EAE86A0D512}"/>
              </a:ext>
            </a:extLst>
          </p:cNvPr>
          <p:cNvSpPr>
            <a:spLocks noGrp="1"/>
          </p:cNvSpPr>
          <p:nvPr>
            <p:ph type="title"/>
          </p:nvPr>
        </p:nvSpPr>
        <p:spPr/>
        <p:txBody>
          <a:bodyPr/>
          <a:lstStyle/>
          <a:p>
            <a:r>
              <a:rPr lang="en-US"/>
              <a:t>Request for Submission Reminder Email</a:t>
            </a:r>
          </a:p>
        </p:txBody>
      </p:sp>
      <p:grpSp>
        <p:nvGrpSpPr>
          <p:cNvPr id="4" name="Group 2">
            <a:extLst>
              <a:ext uri="{FF2B5EF4-FFF2-40B4-BE49-F238E27FC236}">
                <a16:creationId xmlns:a16="http://schemas.microsoft.com/office/drawing/2014/main" id="{ED36C56A-0591-5F4F-7622-0B5970BED534}"/>
              </a:ext>
            </a:extLst>
          </p:cNvPr>
          <p:cNvGrpSpPr>
            <a:grpSpLocks/>
          </p:cNvGrpSpPr>
          <p:nvPr/>
        </p:nvGrpSpPr>
        <p:grpSpPr bwMode="auto">
          <a:xfrm>
            <a:off x="2480468" y="1991932"/>
            <a:ext cx="7231063" cy="4262437"/>
            <a:chOff x="106581388" y="108058273"/>
            <a:chExt cx="7230483" cy="4261473"/>
          </a:xfrm>
        </p:grpSpPr>
        <p:pic>
          <p:nvPicPr>
            <p:cNvPr id="3075" name="Picture 3">
              <a:extLst>
                <a:ext uri="{FF2B5EF4-FFF2-40B4-BE49-F238E27FC236}">
                  <a16:creationId xmlns:a16="http://schemas.microsoft.com/office/drawing/2014/main" id="{5C1775C2-0C05-6BED-90B4-4A2DB65D13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581388" y="108058273"/>
              <a:ext cx="7230483" cy="426147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6" name="Rectangle 4">
              <a:extLst>
                <a:ext uri="{FF2B5EF4-FFF2-40B4-BE49-F238E27FC236}">
                  <a16:creationId xmlns:a16="http://schemas.microsoft.com/office/drawing/2014/main" id="{4125869D-ED32-2BE3-C846-8876122DF5DB}"/>
                </a:ext>
              </a:extLst>
            </p:cNvPr>
            <p:cNvSpPr>
              <a:spLocks noChangeArrowheads="1"/>
            </p:cNvSpPr>
            <p:nvPr/>
          </p:nvSpPr>
          <p:spPr bwMode="auto">
            <a:xfrm>
              <a:off x="107279089" y="108740027"/>
              <a:ext cx="1545021" cy="199697"/>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7" name="Rectangle 5">
              <a:extLst>
                <a:ext uri="{FF2B5EF4-FFF2-40B4-BE49-F238E27FC236}">
                  <a16:creationId xmlns:a16="http://schemas.microsoft.com/office/drawing/2014/main" id="{35F6DECE-0A74-FA15-38D5-318FDD835900}"/>
                </a:ext>
              </a:extLst>
            </p:cNvPr>
            <p:cNvSpPr>
              <a:spLocks noChangeArrowheads="1"/>
            </p:cNvSpPr>
            <p:nvPr/>
          </p:nvSpPr>
          <p:spPr bwMode="auto">
            <a:xfrm>
              <a:off x="106710217" y="109223504"/>
              <a:ext cx="7001204" cy="325821"/>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496082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8E6F3-0398-05B1-0C67-371B7BF9029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612DBB1-0FA3-8A15-52EA-D087A81B59A5}"/>
              </a:ext>
            </a:extLst>
          </p:cNvPr>
          <p:cNvSpPr>
            <a:spLocks noGrp="1"/>
          </p:cNvSpPr>
          <p:nvPr>
            <p:ph type="body" sz="quarter" idx="79"/>
          </p:nvPr>
        </p:nvSpPr>
        <p:spPr>
          <a:xfrm>
            <a:off x="609600" y="1543203"/>
            <a:ext cx="10972800" cy="566309"/>
          </a:xfrm>
        </p:spPr>
        <p:txBody>
          <a:bodyPr/>
          <a:lstStyle/>
          <a:p>
            <a:r>
              <a:rPr lang="en-US">
                <a:latin typeface="Aptos" panose="020B0004020202020204" pitchFamily="34" charset="0"/>
              </a:rPr>
              <a:t>Insurer users with admin access can grant the Claims Expenditure and Premium Data permission to give access to the webform. Permissions can be set from the User Access Management page available from the Forms and Tools menu.</a:t>
            </a:r>
          </a:p>
        </p:txBody>
      </p:sp>
      <p:sp>
        <p:nvSpPr>
          <p:cNvPr id="3" name="Title 2">
            <a:extLst>
              <a:ext uri="{FF2B5EF4-FFF2-40B4-BE49-F238E27FC236}">
                <a16:creationId xmlns:a16="http://schemas.microsoft.com/office/drawing/2014/main" id="{D6C8F62E-7C26-7152-2B5A-6ACC4BE8DE19}"/>
              </a:ext>
            </a:extLst>
          </p:cNvPr>
          <p:cNvSpPr>
            <a:spLocks noGrp="1"/>
          </p:cNvSpPr>
          <p:nvPr>
            <p:ph type="title"/>
          </p:nvPr>
        </p:nvSpPr>
        <p:spPr/>
        <p:txBody>
          <a:bodyPr/>
          <a:lstStyle/>
          <a:p>
            <a:r>
              <a:rPr lang="en-US">
                <a:latin typeface="Aptos" panose="020B0004020202020204" pitchFamily="34" charset="0"/>
              </a:rPr>
              <a:t>Permissions</a:t>
            </a:r>
          </a:p>
        </p:txBody>
      </p:sp>
      <p:sp>
        <p:nvSpPr>
          <p:cNvPr id="4" name="Text Placeholder 2">
            <a:extLst>
              <a:ext uri="{FF2B5EF4-FFF2-40B4-BE49-F238E27FC236}">
                <a16:creationId xmlns:a16="http://schemas.microsoft.com/office/drawing/2014/main" id="{3010E384-9C9F-2294-D2D7-3C211CA6607D}"/>
              </a:ext>
            </a:extLst>
          </p:cNvPr>
          <p:cNvSpPr txBox="1">
            <a:spLocks/>
          </p:cNvSpPr>
          <p:nvPr/>
        </p:nvSpPr>
        <p:spPr>
          <a:xfrm>
            <a:off x="609599" y="1239590"/>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ACCESS TO THE CLAIMS EXPENDITURES &amp; PREMIUM DATAWEBFORM </a:t>
            </a:r>
          </a:p>
        </p:txBody>
      </p:sp>
      <p:pic>
        <p:nvPicPr>
          <p:cNvPr id="6" name="Picture 5">
            <a:extLst>
              <a:ext uri="{FF2B5EF4-FFF2-40B4-BE49-F238E27FC236}">
                <a16:creationId xmlns:a16="http://schemas.microsoft.com/office/drawing/2014/main" id="{5F65C4A3-F6DF-2985-BB32-9F461F87D3B2}"/>
              </a:ext>
            </a:extLst>
          </p:cNvPr>
          <p:cNvPicPr>
            <a:picLocks noChangeAspect="1"/>
          </p:cNvPicPr>
          <p:nvPr/>
        </p:nvPicPr>
        <p:blipFill>
          <a:blip r:embed="rId2"/>
          <a:stretch>
            <a:fillRect/>
          </a:stretch>
        </p:blipFill>
        <p:spPr>
          <a:xfrm>
            <a:off x="652300" y="2330879"/>
            <a:ext cx="1794196" cy="3464097"/>
          </a:xfrm>
          <a:prstGeom prst="rect">
            <a:avLst/>
          </a:prstGeom>
          <a:ln>
            <a:solidFill>
              <a:schemeClr val="accent4"/>
            </a:solidFill>
          </a:ln>
        </p:spPr>
      </p:pic>
      <p:sp>
        <p:nvSpPr>
          <p:cNvPr id="10" name="Rectangle 9">
            <a:extLst>
              <a:ext uri="{FF2B5EF4-FFF2-40B4-BE49-F238E27FC236}">
                <a16:creationId xmlns:a16="http://schemas.microsoft.com/office/drawing/2014/main" id="{7FD4D849-1744-9CC1-F3F3-9A9766F4DC65}"/>
              </a:ext>
            </a:extLst>
          </p:cNvPr>
          <p:cNvSpPr/>
          <p:nvPr/>
        </p:nvSpPr>
        <p:spPr>
          <a:xfrm>
            <a:off x="714996" y="3928775"/>
            <a:ext cx="1668804" cy="26830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5" name="Picture 4">
            <a:extLst>
              <a:ext uri="{FF2B5EF4-FFF2-40B4-BE49-F238E27FC236}">
                <a16:creationId xmlns:a16="http://schemas.microsoft.com/office/drawing/2014/main" id="{62DC878A-7E37-5782-3D75-DB8B9C7203E6}"/>
              </a:ext>
            </a:extLst>
          </p:cNvPr>
          <p:cNvPicPr>
            <a:picLocks noChangeAspect="1"/>
          </p:cNvPicPr>
          <p:nvPr/>
        </p:nvPicPr>
        <p:blipFill>
          <a:blip r:embed="rId3"/>
          <a:stretch>
            <a:fillRect/>
          </a:stretch>
        </p:blipFill>
        <p:spPr>
          <a:xfrm>
            <a:off x="2679192" y="2330879"/>
            <a:ext cx="8378952" cy="3783331"/>
          </a:xfrm>
          <a:prstGeom prst="rect">
            <a:avLst/>
          </a:prstGeom>
        </p:spPr>
      </p:pic>
      <p:sp>
        <p:nvSpPr>
          <p:cNvPr id="7" name="Rectangle 6">
            <a:extLst>
              <a:ext uri="{FF2B5EF4-FFF2-40B4-BE49-F238E27FC236}">
                <a16:creationId xmlns:a16="http://schemas.microsoft.com/office/drawing/2014/main" id="{26B6D662-F704-3B5A-3FB1-0C036ED853C3}"/>
              </a:ext>
            </a:extLst>
          </p:cNvPr>
          <p:cNvSpPr/>
          <p:nvPr/>
        </p:nvSpPr>
        <p:spPr>
          <a:xfrm>
            <a:off x="10434221" y="3845404"/>
            <a:ext cx="643127" cy="612427"/>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1" name="Picture 10">
            <a:extLst>
              <a:ext uri="{FF2B5EF4-FFF2-40B4-BE49-F238E27FC236}">
                <a16:creationId xmlns:a16="http://schemas.microsoft.com/office/drawing/2014/main" id="{0A1B59D9-81D5-FC8B-BB62-2ED0D1822E79}"/>
              </a:ext>
            </a:extLst>
          </p:cNvPr>
          <p:cNvPicPr>
            <a:picLocks noChangeAspect="1"/>
          </p:cNvPicPr>
          <p:nvPr/>
        </p:nvPicPr>
        <p:blipFill>
          <a:blip r:embed="rId4"/>
          <a:stretch>
            <a:fillRect/>
          </a:stretch>
        </p:blipFill>
        <p:spPr>
          <a:xfrm>
            <a:off x="10491835" y="6114210"/>
            <a:ext cx="566309" cy="566309"/>
          </a:xfrm>
          <a:prstGeom prst="rect">
            <a:avLst/>
          </a:prstGeom>
        </p:spPr>
      </p:pic>
      <p:sp>
        <p:nvSpPr>
          <p:cNvPr id="12" name="Rectangle 11">
            <a:extLst>
              <a:ext uri="{FF2B5EF4-FFF2-40B4-BE49-F238E27FC236}">
                <a16:creationId xmlns:a16="http://schemas.microsoft.com/office/drawing/2014/main" id="{6DEBB9DC-06B1-0357-ED4C-E55D13C7F6B9}"/>
              </a:ext>
            </a:extLst>
          </p:cNvPr>
          <p:cNvSpPr/>
          <p:nvPr/>
        </p:nvSpPr>
        <p:spPr>
          <a:xfrm>
            <a:off x="10453425" y="6091150"/>
            <a:ext cx="643127" cy="612427"/>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15" name="Connector: Elbow 14">
            <a:extLst>
              <a:ext uri="{FF2B5EF4-FFF2-40B4-BE49-F238E27FC236}">
                <a16:creationId xmlns:a16="http://schemas.microsoft.com/office/drawing/2014/main" id="{AC9F17E4-50E5-8EBE-4C10-7A3987C2BD01}"/>
              </a:ext>
            </a:extLst>
          </p:cNvPr>
          <p:cNvCxnSpPr>
            <a:cxnSpLocks/>
          </p:cNvCxnSpPr>
          <p:nvPr/>
        </p:nvCxnSpPr>
        <p:spPr>
          <a:xfrm rot="10800000" flipV="1">
            <a:off x="11058144" y="3421403"/>
            <a:ext cx="783335" cy="486435"/>
          </a:xfrm>
          <a:prstGeom prst="bentConnector3">
            <a:avLst>
              <a:gd name="adj1" fmla="val 2140"/>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A4CC141F-72A7-9C9B-CCE1-5ABC10BFD504}"/>
              </a:ext>
            </a:extLst>
          </p:cNvPr>
          <p:cNvSpPr/>
          <p:nvPr/>
        </p:nvSpPr>
        <p:spPr>
          <a:xfrm>
            <a:off x="10012679" y="2701372"/>
            <a:ext cx="1828800" cy="905875"/>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algn="ctr" defTabSz="914377">
              <a:lnSpc>
                <a:spcPct val="120000"/>
              </a:lnSpc>
              <a:buClr>
                <a:schemeClr val="tx1"/>
              </a:buClr>
            </a:pPr>
            <a:r>
              <a:rPr lang="en-US" sz="1600" kern="900" dirty="0">
                <a:latin typeface="Aptos" panose="020B0004020202020204" pitchFamily="34" charset="0"/>
              </a:rPr>
              <a:t>Ellipsis provides the edit options and/or delete users</a:t>
            </a:r>
          </a:p>
        </p:txBody>
      </p:sp>
      <p:sp>
        <p:nvSpPr>
          <p:cNvPr id="17" name="Rectangle 16">
            <a:extLst>
              <a:ext uri="{FF2B5EF4-FFF2-40B4-BE49-F238E27FC236}">
                <a16:creationId xmlns:a16="http://schemas.microsoft.com/office/drawing/2014/main" id="{714A09DB-F2BD-272F-2C65-2E9220DDD2DB}"/>
              </a:ext>
            </a:extLst>
          </p:cNvPr>
          <p:cNvSpPr/>
          <p:nvPr/>
        </p:nvSpPr>
        <p:spPr>
          <a:xfrm>
            <a:off x="2640785" y="2330879"/>
            <a:ext cx="742496" cy="26830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18" name="Rectangle 17">
            <a:extLst>
              <a:ext uri="{FF2B5EF4-FFF2-40B4-BE49-F238E27FC236}">
                <a16:creationId xmlns:a16="http://schemas.microsoft.com/office/drawing/2014/main" id="{3CE0E394-3B99-C8EF-1F20-CE1D56E1FCE3}"/>
              </a:ext>
            </a:extLst>
          </p:cNvPr>
          <p:cNvSpPr/>
          <p:nvPr/>
        </p:nvSpPr>
        <p:spPr>
          <a:xfrm>
            <a:off x="2673052" y="4457831"/>
            <a:ext cx="2072684" cy="333625"/>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19" name="Rectangle 18">
            <a:extLst>
              <a:ext uri="{FF2B5EF4-FFF2-40B4-BE49-F238E27FC236}">
                <a16:creationId xmlns:a16="http://schemas.microsoft.com/office/drawing/2014/main" id="{CC2A9E6C-DC48-B936-0D1A-219BF9AE386E}"/>
              </a:ext>
            </a:extLst>
          </p:cNvPr>
          <p:cNvSpPr/>
          <p:nvPr/>
        </p:nvSpPr>
        <p:spPr>
          <a:xfrm>
            <a:off x="10354055" y="2400781"/>
            <a:ext cx="742496" cy="269399"/>
          </a:xfrm>
          <a:prstGeom prst="rect">
            <a:avLst/>
          </a:prstGeom>
          <a:noFill/>
          <a:ln w="28575">
            <a:solidFill>
              <a:srgbClr val="FF0000"/>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20" name="Rectangle 19">
            <a:extLst>
              <a:ext uri="{FF2B5EF4-FFF2-40B4-BE49-F238E27FC236}">
                <a16:creationId xmlns:a16="http://schemas.microsoft.com/office/drawing/2014/main" id="{5F0472F5-28D5-A993-B77A-37506FD116C2}"/>
              </a:ext>
            </a:extLst>
          </p:cNvPr>
          <p:cNvSpPr/>
          <p:nvPr/>
        </p:nvSpPr>
        <p:spPr>
          <a:xfrm>
            <a:off x="10354055" y="4626648"/>
            <a:ext cx="742496" cy="269399"/>
          </a:xfrm>
          <a:prstGeom prst="rect">
            <a:avLst/>
          </a:prstGeom>
          <a:noFill/>
          <a:ln w="28575">
            <a:solidFill>
              <a:srgbClr val="FF0000"/>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1416540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DE099-8CD9-3983-02A5-BCAF259980B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F7602EC-8410-4A3B-CAAC-4F2A3F2BF3C0}"/>
              </a:ext>
            </a:extLst>
          </p:cNvPr>
          <p:cNvSpPr>
            <a:spLocks noGrp="1"/>
          </p:cNvSpPr>
          <p:nvPr>
            <p:ph type="body" sz="quarter" idx="79"/>
          </p:nvPr>
        </p:nvSpPr>
        <p:spPr/>
        <p:txBody>
          <a:bodyPr/>
          <a:lstStyle/>
          <a:p>
            <a:r>
              <a:rPr lang="en-US" dirty="0">
                <a:latin typeface="Aptos" panose="020B0004020202020204" pitchFamily="34" charset="0"/>
              </a:rPr>
              <a:t>The insurer admin can then select the permissions they wish to provide.</a:t>
            </a:r>
          </a:p>
        </p:txBody>
      </p:sp>
      <p:sp>
        <p:nvSpPr>
          <p:cNvPr id="3" name="Title 2">
            <a:extLst>
              <a:ext uri="{FF2B5EF4-FFF2-40B4-BE49-F238E27FC236}">
                <a16:creationId xmlns:a16="http://schemas.microsoft.com/office/drawing/2014/main" id="{3F2D4E58-4839-B84E-D8D6-A028ACEBCABC}"/>
              </a:ext>
            </a:extLst>
          </p:cNvPr>
          <p:cNvSpPr>
            <a:spLocks noGrp="1"/>
          </p:cNvSpPr>
          <p:nvPr>
            <p:ph type="title"/>
          </p:nvPr>
        </p:nvSpPr>
        <p:spPr/>
        <p:txBody>
          <a:bodyPr/>
          <a:lstStyle/>
          <a:p>
            <a:r>
              <a:rPr lang="en-US" dirty="0">
                <a:latin typeface="Aptos" panose="020B0004020202020204" pitchFamily="34" charset="0"/>
              </a:rPr>
              <a:t>Setting Permissions for an Insurer User </a:t>
            </a:r>
          </a:p>
        </p:txBody>
      </p:sp>
      <p:pic>
        <p:nvPicPr>
          <p:cNvPr id="6" name="Picture 5">
            <a:extLst>
              <a:ext uri="{FF2B5EF4-FFF2-40B4-BE49-F238E27FC236}">
                <a16:creationId xmlns:a16="http://schemas.microsoft.com/office/drawing/2014/main" id="{3FC1F65D-0B0A-7376-C441-508561DF5C6C}"/>
              </a:ext>
            </a:extLst>
          </p:cNvPr>
          <p:cNvPicPr>
            <a:picLocks noChangeAspect="1"/>
          </p:cNvPicPr>
          <p:nvPr/>
        </p:nvPicPr>
        <p:blipFill>
          <a:blip r:embed="rId3"/>
          <a:stretch>
            <a:fillRect/>
          </a:stretch>
        </p:blipFill>
        <p:spPr>
          <a:xfrm>
            <a:off x="2340259" y="2096962"/>
            <a:ext cx="8065351" cy="3747801"/>
          </a:xfrm>
          <a:prstGeom prst="rect">
            <a:avLst/>
          </a:prstGeom>
          <a:ln>
            <a:solidFill>
              <a:schemeClr val="accent4"/>
            </a:solidFill>
          </a:ln>
        </p:spPr>
      </p:pic>
      <p:sp>
        <p:nvSpPr>
          <p:cNvPr id="4" name="Rectangle 3">
            <a:extLst>
              <a:ext uri="{FF2B5EF4-FFF2-40B4-BE49-F238E27FC236}">
                <a16:creationId xmlns:a16="http://schemas.microsoft.com/office/drawing/2014/main" id="{DC40717D-12A0-C165-626B-A2DE7D3532C6}"/>
              </a:ext>
            </a:extLst>
          </p:cNvPr>
          <p:cNvSpPr/>
          <p:nvPr/>
        </p:nvSpPr>
        <p:spPr>
          <a:xfrm>
            <a:off x="2206121" y="5499880"/>
            <a:ext cx="848606" cy="361507"/>
          </a:xfrm>
          <a:prstGeom prst="rect">
            <a:avLst/>
          </a:prstGeom>
          <a:ln w="28575">
            <a:solidFill>
              <a:schemeClr val="accent6"/>
            </a:solidFill>
            <a:miter lim="400000"/>
          </a:ln>
          <a:extLst>
            <a:ext uri="{C572A759-6A51-4108-AA02-DFA0A04FC94B}">
              <ma14:wrappingTextBoxFlag xmlns="" xmlns:ma14="http://schemas.microsoft.com/office/mac/drawingml/2011/main"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1978871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FFB6F-5617-9C5E-6A05-6F5A43E6E7A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1CE64DC-BF32-6CBD-558D-2C2126B106A1}"/>
              </a:ext>
            </a:extLst>
          </p:cNvPr>
          <p:cNvSpPr>
            <a:spLocks noGrp="1"/>
          </p:cNvSpPr>
          <p:nvPr>
            <p:ph type="title"/>
          </p:nvPr>
        </p:nvSpPr>
        <p:spPr/>
        <p:txBody>
          <a:bodyPr/>
          <a:lstStyle/>
          <a:p>
            <a:r>
              <a:rPr lang="en-US" dirty="0">
                <a:latin typeface="Aptos" panose="020B0004020202020204" pitchFamily="34" charset="0"/>
              </a:rPr>
              <a:t>Adding and Selection Permissions for a TPA User </a:t>
            </a:r>
          </a:p>
        </p:txBody>
      </p:sp>
      <p:sp>
        <p:nvSpPr>
          <p:cNvPr id="12" name="Text Placeholder 1">
            <a:extLst>
              <a:ext uri="{FF2B5EF4-FFF2-40B4-BE49-F238E27FC236}">
                <a16:creationId xmlns:a16="http://schemas.microsoft.com/office/drawing/2014/main" id="{63C35B96-DC35-84C1-72BE-FCE6CA2DDF36}"/>
              </a:ext>
            </a:extLst>
          </p:cNvPr>
          <p:cNvSpPr txBox="1">
            <a:spLocks/>
          </p:cNvSpPr>
          <p:nvPr/>
        </p:nvSpPr>
        <p:spPr>
          <a:xfrm>
            <a:off x="7151947" y="1426117"/>
            <a:ext cx="4632960" cy="566309"/>
          </a:xfrm>
          <a:prstGeom prst="rect">
            <a:avLst/>
          </a:prstGeom>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ptos" panose="020B0004020202020204" pitchFamily="34" charset="0"/>
              </a:rPr>
              <a:t>TPA users that belong to the related TPA groups can be selected as authorized users by the Insurer group. Once the insurer admin has selected the user, the available permissions can be provided.  </a:t>
            </a:r>
          </a:p>
        </p:txBody>
      </p:sp>
      <p:pic>
        <p:nvPicPr>
          <p:cNvPr id="15" name="Picture 14">
            <a:extLst>
              <a:ext uri="{FF2B5EF4-FFF2-40B4-BE49-F238E27FC236}">
                <a16:creationId xmlns:a16="http://schemas.microsoft.com/office/drawing/2014/main" id="{05E88C62-1961-3C9F-B140-EDC38952588F}"/>
              </a:ext>
            </a:extLst>
          </p:cNvPr>
          <p:cNvPicPr>
            <a:picLocks noChangeAspect="1"/>
          </p:cNvPicPr>
          <p:nvPr/>
        </p:nvPicPr>
        <p:blipFill>
          <a:blip r:embed="rId3"/>
          <a:stretch>
            <a:fillRect/>
          </a:stretch>
        </p:blipFill>
        <p:spPr>
          <a:xfrm>
            <a:off x="407093" y="1442801"/>
            <a:ext cx="6616416" cy="1209535"/>
          </a:xfrm>
          <a:prstGeom prst="rect">
            <a:avLst/>
          </a:prstGeom>
        </p:spPr>
      </p:pic>
      <p:pic>
        <p:nvPicPr>
          <p:cNvPr id="19" name="Picture 18">
            <a:extLst>
              <a:ext uri="{FF2B5EF4-FFF2-40B4-BE49-F238E27FC236}">
                <a16:creationId xmlns:a16="http://schemas.microsoft.com/office/drawing/2014/main" id="{118898EB-D9FD-7B42-FF85-384C59EF178E}"/>
              </a:ext>
            </a:extLst>
          </p:cNvPr>
          <p:cNvPicPr>
            <a:picLocks noChangeAspect="1"/>
          </p:cNvPicPr>
          <p:nvPr/>
        </p:nvPicPr>
        <p:blipFill>
          <a:blip r:embed="rId4"/>
          <a:stretch>
            <a:fillRect/>
          </a:stretch>
        </p:blipFill>
        <p:spPr>
          <a:xfrm>
            <a:off x="407093" y="2227489"/>
            <a:ext cx="6616416" cy="621017"/>
          </a:xfrm>
          <a:prstGeom prst="rect">
            <a:avLst/>
          </a:prstGeom>
        </p:spPr>
      </p:pic>
      <p:pic>
        <p:nvPicPr>
          <p:cNvPr id="11" name="Picture 10">
            <a:extLst>
              <a:ext uri="{FF2B5EF4-FFF2-40B4-BE49-F238E27FC236}">
                <a16:creationId xmlns:a16="http://schemas.microsoft.com/office/drawing/2014/main" id="{273BFDB6-D95B-D129-5CCA-1C6F8848C3F2}"/>
              </a:ext>
            </a:extLst>
          </p:cNvPr>
          <p:cNvPicPr>
            <a:picLocks noChangeAspect="1"/>
          </p:cNvPicPr>
          <p:nvPr/>
        </p:nvPicPr>
        <p:blipFill>
          <a:blip r:embed="rId5"/>
          <a:stretch>
            <a:fillRect/>
          </a:stretch>
        </p:blipFill>
        <p:spPr>
          <a:xfrm>
            <a:off x="4546501" y="2902707"/>
            <a:ext cx="6616416" cy="3113859"/>
          </a:xfrm>
          <a:prstGeom prst="rect">
            <a:avLst/>
          </a:prstGeom>
          <a:ln>
            <a:solidFill>
              <a:schemeClr val="accent4"/>
            </a:solidFill>
          </a:ln>
        </p:spPr>
      </p:pic>
      <p:sp>
        <p:nvSpPr>
          <p:cNvPr id="10" name="Rectangle 9">
            <a:extLst>
              <a:ext uri="{FF2B5EF4-FFF2-40B4-BE49-F238E27FC236}">
                <a16:creationId xmlns:a16="http://schemas.microsoft.com/office/drawing/2014/main" id="{C6B0DEA8-5FC0-6870-F254-98DCD29D2AF0}"/>
              </a:ext>
            </a:extLst>
          </p:cNvPr>
          <p:cNvSpPr/>
          <p:nvPr/>
        </p:nvSpPr>
        <p:spPr>
          <a:xfrm>
            <a:off x="512064" y="2251656"/>
            <a:ext cx="6062471" cy="280797"/>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4" name="Rectangle 23">
            <a:extLst>
              <a:ext uri="{FF2B5EF4-FFF2-40B4-BE49-F238E27FC236}">
                <a16:creationId xmlns:a16="http://schemas.microsoft.com/office/drawing/2014/main" id="{8B7FC01A-42F5-603B-C562-5D21CA80335A}"/>
              </a:ext>
            </a:extLst>
          </p:cNvPr>
          <p:cNvSpPr/>
          <p:nvPr/>
        </p:nvSpPr>
        <p:spPr>
          <a:xfrm>
            <a:off x="4628797" y="4082364"/>
            <a:ext cx="1040483" cy="472218"/>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5" name="Rectangle 24">
            <a:extLst>
              <a:ext uri="{FF2B5EF4-FFF2-40B4-BE49-F238E27FC236}">
                <a16:creationId xmlns:a16="http://schemas.microsoft.com/office/drawing/2014/main" id="{173AC8AF-C7A3-8C85-4706-9EC03341261F}"/>
              </a:ext>
            </a:extLst>
          </p:cNvPr>
          <p:cNvSpPr/>
          <p:nvPr/>
        </p:nvSpPr>
        <p:spPr>
          <a:xfrm>
            <a:off x="4546501" y="5715951"/>
            <a:ext cx="609600" cy="274105"/>
          </a:xfrm>
          <a:prstGeom prst="rect">
            <a:avLst/>
          </a:prstGeom>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Tree>
    <p:extLst>
      <p:ext uri="{BB962C8B-B14F-4D97-AF65-F5344CB8AC3E}">
        <p14:creationId xmlns:p14="http://schemas.microsoft.com/office/powerpoint/2010/main" val="1992936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50607-21C4-4A54-3D2D-BA1F1273407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240F35E-1AC1-A053-DF8F-F09559DBB615}"/>
              </a:ext>
            </a:extLst>
          </p:cNvPr>
          <p:cNvSpPr>
            <a:spLocks noGrp="1"/>
          </p:cNvSpPr>
          <p:nvPr>
            <p:ph type="body" sz="quarter" idx="79"/>
          </p:nvPr>
        </p:nvSpPr>
        <p:spPr/>
        <p:txBody>
          <a:bodyPr/>
          <a:lstStyle/>
          <a:p>
            <a:r>
              <a:rPr lang="en-US">
                <a:latin typeface="Aptos" panose="020B0004020202020204" pitchFamily="34" charset="0"/>
              </a:rPr>
              <a:t>Once the permissions have been set and the webform is active for a given data call, users can navigate to the webform in two ways: through the Forms and Tools menu, or from the reminder banner if it is during a submission window.</a:t>
            </a:r>
          </a:p>
        </p:txBody>
      </p:sp>
      <p:sp>
        <p:nvSpPr>
          <p:cNvPr id="3" name="Title 2">
            <a:extLst>
              <a:ext uri="{FF2B5EF4-FFF2-40B4-BE49-F238E27FC236}">
                <a16:creationId xmlns:a16="http://schemas.microsoft.com/office/drawing/2014/main" id="{8924B8C3-7D81-D85E-E1BF-6E4950CF8D08}"/>
              </a:ext>
            </a:extLst>
          </p:cNvPr>
          <p:cNvSpPr>
            <a:spLocks noGrp="1"/>
          </p:cNvSpPr>
          <p:nvPr>
            <p:ph type="title"/>
          </p:nvPr>
        </p:nvSpPr>
        <p:spPr/>
        <p:txBody>
          <a:bodyPr/>
          <a:lstStyle/>
          <a:p>
            <a:r>
              <a:rPr lang="en-US">
                <a:latin typeface="Aptos" panose="020B0004020202020204" pitchFamily="34" charset="0"/>
              </a:rPr>
              <a:t>Navigation</a:t>
            </a:r>
          </a:p>
        </p:txBody>
      </p:sp>
      <p:pic>
        <p:nvPicPr>
          <p:cNvPr id="6" name="Picture 5">
            <a:extLst>
              <a:ext uri="{FF2B5EF4-FFF2-40B4-BE49-F238E27FC236}">
                <a16:creationId xmlns:a16="http://schemas.microsoft.com/office/drawing/2014/main" id="{3A952791-25E9-F3DC-423B-6FEFEF720FC6}"/>
              </a:ext>
            </a:extLst>
          </p:cNvPr>
          <p:cNvPicPr>
            <a:picLocks noChangeAspect="1"/>
          </p:cNvPicPr>
          <p:nvPr/>
        </p:nvPicPr>
        <p:blipFill>
          <a:blip r:embed="rId2"/>
          <a:stretch>
            <a:fillRect/>
          </a:stretch>
        </p:blipFill>
        <p:spPr>
          <a:xfrm>
            <a:off x="699504" y="2101929"/>
            <a:ext cx="2004683" cy="3986191"/>
          </a:xfrm>
          <a:prstGeom prst="rect">
            <a:avLst/>
          </a:prstGeom>
          <a:ln>
            <a:solidFill>
              <a:schemeClr val="accent4"/>
            </a:solidFill>
          </a:ln>
        </p:spPr>
      </p:pic>
      <p:sp>
        <p:nvSpPr>
          <p:cNvPr id="9" name="Rectangle 8">
            <a:extLst>
              <a:ext uri="{FF2B5EF4-FFF2-40B4-BE49-F238E27FC236}">
                <a16:creationId xmlns:a16="http://schemas.microsoft.com/office/drawing/2014/main" id="{C4CD2773-CD99-78EA-EC27-8DDB46B1295A}"/>
              </a:ext>
            </a:extLst>
          </p:cNvPr>
          <p:cNvSpPr/>
          <p:nvPr/>
        </p:nvSpPr>
        <p:spPr>
          <a:xfrm>
            <a:off x="699503" y="3826721"/>
            <a:ext cx="1935541" cy="26830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8" name="Picture 7" descr="Graphical user interface, application&#10;&#10;AI-generated content may be incorrect.">
            <a:extLst>
              <a:ext uri="{FF2B5EF4-FFF2-40B4-BE49-F238E27FC236}">
                <a16:creationId xmlns:a16="http://schemas.microsoft.com/office/drawing/2014/main" id="{B8A4582D-F7D9-A02E-384B-60A10D260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3296" y="2538216"/>
            <a:ext cx="9057143" cy="2952381"/>
          </a:xfrm>
          <a:prstGeom prst="rect">
            <a:avLst/>
          </a:prstGeom>
        </p:spPr>
      </p:pic>
      <p:sp>
        <p:nvSpPr>
          <p:cNvPr id="10" name="Rectangle 9">
            <a:extLst>
              <a:ext uri="{FF2B5EF4-FFF2-40B4-BE49-F238E27FC236}">
                <a16:creationId xmlns:a16="http://schemas.microsoft.com/office/drawing/2014/main" id="{7556137A-BE91-69F5-44F7-3068EAB8B388}"/>
              </a:ext>
            </a:extLst>
          </p:cNvPr>
          <p:cNvSpPr/>
          <p:nvPr/>
        </p:nvSpPr>
        <p:spPr>
          <a:xfrm>
            <a:off x="2971030" y="3823785"/>
            <a:ext cx="8852161" cy="26830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4145103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6E49C-5505-26C0-6EBD-2C456422E08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0447929-C843-0177-5D9D-DD202187F9BE}"/>
              </a:ext>
            </a:extLst>
          </p:cNvPr>
          <p:cNvSpPr>
            <a:spLocks noGrp="1"/>
          </p:cNvSpPr>
          <p:nvPr>
            <p:ph type="body" sz="quarter" idx="79"/>
          </p:nvPr>
        </p:nvSpPr>
        <p:spPr>
          <a:xfrm>
            <a:off x="609600" y="1154569"/>
            <a:ext cx="10972800" cy="566309"/>
          </a:xfrm>
        </p:spPr>
        <p:txBody>
          <a:bodyPr/>
          <a:lstStyle/>
          <a:p>
            <a:r>
              <a:rPr lang="en-US"/>
              <a:t>When navigating to the webform using the link in the Forms and Tools menu, first you will be brought to the Claims Expenditure and Premium Data Landing Page which stores all the available data call windows for a given Insurer. The new submission will display as “Response Needed” and can be opened using the “Open Form” option in the action menu.</a:t>
            </a:r>
          </a:p>
        </p:txBody>
      </p:sp>
      <p:sp>
        <p:nvSpPr>
          <p:cNvPr id="3" name="Title 2">
            <a:extLst>
              <a:ext uri="{FF2B5EF4-FFF2-40B4-BE49-F238E27FC236}">
                <a16:creationId xmlns:a16="http://schemas.microsoft.com/office/drawing/2014/main" id="{EF89C6CF-327E-88CB-7538-41D5A3267CA2}"/>
              </a:ext>
            </a:extLst>
          </p:cNvPr>
          <p:cNvSpPr>
            <a:spLocks noGrp="1"/>
          </p:cNvSpPr>
          <p:nvPr>
            <p:ph type="title"/>
          </p:nvPr>
        </p:nvSpPr>
        <p:spPr/>
        <p:txBody>
          <a:bodyPr/>
          <a:lstStyle/>
          <a:p>
            <a:r>
              <a:rPr lang="en-US"/>
              <a:t>Claims Expenditure and Premium Data Page</a:t>
            </a:r>
          </a:p>
        </p:txBody>
      </p:sp>
      <p:sp>
        <p:nvSpPr>
          <p:cNvPr id="10" name="Rectangle 9">
            <a:extLst>
              <a:ext uri="{FF2B5EF4-FFF2-40B4-BE49-F238E27FC236}">
                <a16:creationId xmlns:a16="http://schemas.microsoft.com/office/drawing/2014/main" id="{612EB2DA-F40A-E2E8-BE17-B1EC19DB4A48}"/>
              </a:ext>
            </a:extLst>
          </p:cNvPr>
          <p:cNvSpPr/>
          <p:nvPr/>
        </p:nvSpPr>
        <p:spPr>
          <a:xfrm>
            <a:off x="401401" y="3306520"/>
            <a:ext cx="1769515" cy="2094001"/>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marL="0" marR="0" lvl="0" indent="0" algn="ctr" defTabSz="914377" rtl="0" eaLnBrk="1" fontAlgn="auto" latinLnBrk="0" hangingPunct="1">
              <a:lnSpc>
                <a:spcPct val="120000"/>
              </a:lnSpc>
              <a:spcBef>
                <a:spcPts val="0"/>
              </a:spcBef>
              <a:spcAft>
                <a:spcPts val="0"/>
              </a:spcAft>
              <a:buClr>
                <a:srgbClr val="333F48"/>
              </a:buClr>
              <a:buSzTx/>
              <a:buFontTx/>
              <a:buNone/>
              <a:tabLst/>
              <a:defRPr/>
            </a:pPr>
            <a:r>
              <a:rPr kumimoji="0" lang="en-US" sz="1400" b="1" i="0" u="none" strike="noStrike" kern="900" cap="none" spc="0" normalizeH="0" baseline="0" noProof="0">
                <a:ln>
                  <a:noFill/>
                </a:ln>
                <a:solidFill>
                  <a:srgbClr val="333F48"/>
                </a:solidFill>
                <a:effectLst/>
                <a:uLnTx/>
                <a:uFillTx/>
                <a:latin typeface="Aptos" panose="020B0004020202020204" pitchFamily="34" charset="0"/>
                <a:ea typeface="+mn-ea"/>
                <a:cs typeface="+mn-cs"/>
              </a:rPr>
              <a:t>Note: </a:t>
            </a:r>
            <a:r>
              <a:rPr kumimoji="0" lang="en-US" sz="1400" b="0" i="0" u="none" strike="noStrike" kern="900" cap="none" spc="0" normalizeH="0" baseline="0" noProof="0">
                <a:ln>
                  <a:noFill/>
                </a:ln>
                <a:solidFill>
                  <a:srgbClr val="333F48"/>
                </a:solidFill>
                <a:effectLst/>
                <a:uLnTx/>
                <a:uFillTx/>
                <a:latin typeface="Aptos" panose="020B0004020202020204" pitchFamily="34" charset="0"/>
                <a:ea typeface="+mn-ea"/>
                <a:cs typeface="+mn-cs"/>
              </a:rPr>
              <a:t>Data was migrated from the legacy system, so </a:t>
            </a:r>
            <a:r>
              <a:rPr kumimoji="0" lang="en-US" sz="1400" b="0" i="0" u="none" strike="noStrike" kern="1200" cap="none" spc="0" normalizeH="0" baseline="0" noProof="0">
                <a:ln>
                  <a:noFill/>
                </a:ln>
                <a:solidFill>
                  <a:srgbClr val="333F48"/>
                </a:solidFill>
                <a:effectLst/>
                <a:uLnTx/>
                <a:uFillTx/>
                <a:latin typeface="Aptos" panose="020B0004020202020204" pitchFamily="34" charset="0"/>
                <a:ea typeface="+mn-ea"/>
                <a:cs typeface="+mn-cs"/>
              </a:rPr>
              <a:t> you will notice the Submission Date and Filed/Updated by data will not be populated for those years </a:t>
            </a:r>
            <a:endParaRPr kumimoji="0" lang="en-US" sz="1400" b="0" i="0" u="none" strike="noStrike" kern="900" cap="none" spc="0" normalizeH="0" baseline="0" noProof="0">
              <a:ln>
                <a:noFill/>
              </a:ln>
              <a:solidFill>
                <a:srgbClr val="333F48"/>
              </a:solidFill>
              <a:effectLst/>
              <a:uLnTx/>
              <a:uFillTx/>
              <a:latin typeface="Aptos" panose="020B0004020202020204" pitchFamily="34" charset="0"/>
              <a:ea typeface="+mn-ea"/>
              <a:cs typeface="+mn-cs"/>
            </a:endParaRPr>
          </a:p>
        </p:txBody>
      </p:sp>
      <p:sp>
        <p:nvSpPr>
          <p:cNvPr id="7" name="Rectangle 6">
            <a:extLst>
              <a:ext uri="{FF2B5EF4-FFF2-40B4-BE49-F238E27FC236}">
                <a16:creationId xmlns:a16="http://schemas.microsoft.com/office/drawing/2014/main" id="{388A41A9-32CF-9BA1-86F2-2D38F1099568}"/>
              </a:ext>
            </a:extLst>
          </p:cNvPr>
          <p:cNvSpPr/>
          <p:nvPr/>
        </p:nvSpPr>
        <p:spPr>
          <a:xfrm>
            <a:off x="9880248" y="3764073"/>
            <a:ext cx="2023085" cy="1178897"/>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marL="0" marR="0" lvl="0" indent="0" algn="ctr" defTabSz="914377" rtl="0" eaLnBrk="1" fontAlgn="auto" latinLnBrk="0" hangingPunct="1">
              <a:lnSpc>
                <a:spcPct val="120000"/>
              </a:lnSpc>
              <a:spcBef>
                <a:spcPts val="0"/>
              </a:spcBef>
              <a:spcAft>
                <a:spcPts val="0"/>
              </a:spcAft>
              <a:buClr>
                <a:srgbClr val="333F48"/>
              </a:buClr>
              <a:buSzTx/>
              <a:buFontTx/>
              <a:buNone/>
              <a:tabLst/>
              <a:defRPr/>
            </a:pPr>
            <a:r>
              <a:rPr kumimoji="0" lang="en-US" sz="1400" b="1" i="0" u="none" strike="noStrike" kern="900" cap="none" spc="0" normalizeH="0" baseline="0" noProof="0">
                <a:ln>
                  <a:noFill/>
                </a:ln>
                <a:solidFill>
                  <a:srgbClr val="333F48"/>
                </a:solidFill>
                <a:effectLst/>
                <a:uLnTx/>
                <a:uFillTx/>
                <a:latin typeface="Aptos" panose="020B0004020202020204" pitchFamily="34" charset="0"/>
                <a:ea typeface="+mn-ea"/>
                <a:cs typeface="+mn-cs"/>
              </a:rPr>
              <a:t>Note: </a:t>
            </a:r>
            <a:r>
              <a:rPr kumimoji="0" lang="en-US" sz="1400" b="0" i="0" u="none" strike="noStrike" kern="1200" cap="none" spc="0" normalizeH="0" baseline="0" noProof="0">
                <a:ln>
                  <a:noFill/>
                </a:ln>
                <a:solidFill>
                  <a:srgbClr val="333F48"/>
                </a:solidFill>
                <a:effectLst/>
                <a:uLnTx/>
                <a:uFillTx/>
                <a:latin typeface="Aptos" panose="020B0004020202020204" pitchFamily="34" charset="0"/>
                <a:ea typeface="+mn-ea"/>
                <a:cs typeface="+mn-cs"/>
              </a:rPr>
              <a:t>Edit functionality is only available for the previous 3 years' worth of submissions</a:t>
            </a:r>
            <a:endParaRPr kumimoji="0" lang="en-US" sz="1600" b="0" i="0" u="none" strike="noStrike" kern="900" cap="none" spc="0" normalizeH="0" baseline="0" noProof="0">
              <a:ln>
                <a:noFill/>
              </a:ln>
              <a:solidFill>
                <a:srgbClr val="333F48"/>
              </a:solidFill>
              <a:effectLst/>
              <a:uLnTx/>
              <a:uFillTx/>
              <a:latin typeface="Aptos" panose="020B0004020202020204" pitchFamily="34" charset="0"/>
              <a:ea typeface="+mn-ea"/>
              <a:cs typeface="+mn-cs"/>
            </a:endParaRPr>
          </a:p>
        </p:txBody>
      </p:sp>
      <p:pic>
        <p:nvPicPr>
          <p:cNvPr id="15" name="Picture 14" descr="Table&#10;&#10;AI-generated content may be incorrect.">
            <a:extLst>
              <a:ext uri="{FF2B5EF4-FFF2-40B4-BE49-F238E27FC236}">
                <a16:creationId xmlns:a16="http://schemas.microsoft.com/office/drawing/2014/main" id="{432276E1-16A5-6434-CFC8-3B88F3F28A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9986" y="2051059"/>
            <a:ext cx="7251192" cy="4278449"/>
          </a:xfrm>
          <a:prstGeom prst="rect">
            <a:avLst/>
          </a:prstGeom>
        </p:spPr>
      </p:pic>
      <p:sp>
        <p:nvSpPr>
          <p:cNvPr id="6" name="Rectangle 5">
            <a:extLst>
              <a:ext uri="{FF2B5EF4-FFF2-40B4-BE49-F238E27FC236}">
                <a16:creationId xmlns:a16="http://schemas.microsoft.com/office/drawing/2014/main" id="{6FA4C1CD-0A6E-8F9B-ECBF-BD01A7436315}"/>
              </a:ext>
            </a:extLst>
          </p:cNvPr>
          <p:cNvSpPr/>
          <p:nvPr/>
        </p:nvSpPr>
        <p:spPr>
          <a:xfrm>
            <a:off x="5778857" y="3495770"/>
            <a:ext cx="966459" cy="26830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13" name="Rectangle 12">
            <a:extLst>
              <a:ext uri="{FF2B5EF4-FFF2-40B4-BE49-F238E27FC236}">
                <a16:creationId xmlns:a16="http://schemas.microsoft.com/office/drawing/2014/main" id="{6DA013FB-F2A3-F84D-E21B-5E6644780577}"/>
              </a:ext>
            </a:extLst>
          </p:cNvPr>
          <p:cNvSpPr/>
          <p:nvPr/>
        </p:nvSpPr>
        <p:spPr>
          <a:xfrm>
            <a:off x="9039929" y="3751503"/>
            <a:ext cx="564132" cy="26830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9" name="Rectangle 8">
            <a:extLst>
              <a:ext uri="{FF2B5EF4-FFF2-40B4-BE49-F238E27FC236}">
                <a16:creationId xmlns:a16="http://schemas.microsoft.com/office/drawing/2014/main" id="{BA809E5A-3734-4AB3-FB2D-B508449AD53D}"/>
              </a:ext>
            </a:extLst>
          </p:cNvPr>
          <p:cNvSpPr/>
          <p:nvPr/>
        </p:nvSpPr>
        <p:spPr>
          <a:xfrm>
            <a:off x="9349699" y="4088969"/>
            <a:ext cx="262380" cy="1546788"/>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2834278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A42B0-38E6-A155-4CC8-97735FC9AC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77F9439-FA4B-D7A6-324B-815ECF973A15}"/>
              </a:ext>
            </a:extLst>
          </p:cNvPr>
          <p:cNvSpPr>
            <a:spLocks noGrp="1"/>
          </p:cNvSpPr>
          <p:nvPr>
            <p:ph type="body" sz="quarter" idx="79"/>
          </p:nvPr>
        </p:nvSpPr>
        <p:spPr>
          <a:xfrm>
            <a:off x="609600" y="1462431"/>
            <a:ext cx="10972800" cy="920093"/>
          </a:xfrm>
        </p:spPr>
        <p:txBody>
          <a:bodyPr/>
          <a:lstStyle/>
          <a:p>
            <a:r>
              <a:rPr lang="en-US">
                <a:latin typeface="Aptos"/>
              </a:rPr>
              <a:t>The Claims Expenditure and Premium Data Webform displays insurer information and includes fields to enter information for earned premiums and claim expenditures. Private carriers can submit claims expenditure information for decertified self-insured employers and/or decertified associations of self insurer employers.</a:t>
            </a:r>
          </a:p>
        </p:txBody>
      </p:sp>
      <p:sp>
        <p:nvSpPr>
          <p:cNvPr id="3" name="Title 2">
            <a:extLst>
              <a:ext uri="{FF2B5EF4-FFF2-40B4-BE49-F238E27FC236}">
                <a16:creationId xmlns:a16="http://schemas.microsoft.com/office/drawing/2014/main" id="{71E20364-098A-D270-3FFF-B8FA1B6FA243}"/>
              </a:ext>
            </a:extLst>
          </p:cNvPr>
          <p:cNvSpPr>
            <a:spLocks noGrp="1"/>
          </p:cNvSpPr>
          <p:nvPr>
            <p:ph type="title"/>
          </p:nvPr>
        </p:nvSpPr>
        <p:spPr/>
        <p:txBody>
          <a:bodyPr/>
          <a:lstStyle/>
          <a:p>
            <a:r>
              <a:rPr lang="en-US">
                <a:latin typeface="Aptos" panose="020B0004020202020204" pitchFamily="34" charset="0"/>
              </a:rPr>
              <a:t>Claims Expenditure and Premium Data Webform</a:t>
            </a:r>
          </a:p>
        </p:txBody>
      </p:sp>
      <p:sp>
        <p:nvSpPr>
          <p:cNvPr id="4" name="Text Placeholder 2">
            <a:extLst>
              <a:ext uri="{FF2B5EF4-FFF2-40B4-BE49-F238E27FC236}">
                <a16:creationId xmlns:a16="http://schemas.microsoft.com/office/drawing/2014/main" id="{F794BCAB-4EF2-210C-90EF-01BAE2C04099}"/>
              </a:ext>
            </a:extLst>
          </p:cNvPr>
          <p:cNvSpPr txBox="1">
            <a:spLocks/>
          </p:cNvSpPr>
          <p:nvPr/>
        </p:nvSpPr>
        <p:spPr>
          <a:xfrm>
            <a:off x="609599" y="1176960"/>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PRIVATE CARRIER WEBFORM</a:t>
            </a:r>
          </a:p>
        </p:txBody>
      </p:sp>
      <p:grpSp>
        <p:nvGrpSpPr>
          <p:cNvPr id="9" name="Group 2">
            <a:extLst>
              <a:ext uri="{FF2B5EF4-FFF2-40B4-BE49-F238E27FC236}">
                <a16:creationId xmlns:a16="http://schemas.microsoft.com/office/drawing/2014/main" id="{BB04C632-F403-C41F-6C60-7C9F63E4092F}"/>
              </a:ext>
            </a:extLst>
          </p:cNvPr>
          <p:cNvGrpSpPr>
            <a:grpSpLocks/>
          </p:cNvGrpSpPr>
          <p:nvPr/>
        </p:nvGrpSpPr>
        <p:grpSpPr bwMode="auto">
          <a:xfrm>
            <a:off x="1565339" y="2378317"/>
            <a:ext cx="8849677" cy="3926836"/>
            <a:chOff x="105877239" y="108320424"/>
            <a:chExt cx="8638781" cy="3737172"/>
          </a:xfrm>
        </p:grpSpPr>
        <p:pic>
          <p:nvPicPr>
            <p:cNvPr id="1027" name="Picture 3">
              <a:extLst>
                <a:ext uri="{FF2B5EF4-FFF2-40B4-BE49-F238E27FC236}">
                  <a16:creationId xmlns:a16="http://schemas.microsoft.com/office/drawing/2014/main" id="{5C7EAE32-B90A-6E6E-6E99-D86FF9E584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77239" y="108320424"/>
              <a:ext cx="8638781" cy="373717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8" name="Picture 4">
              <a:extLst>
                <a:ext uri="{FF2B5EF4-FFF2-40B4-BE49-F238E27FC236}">
                  <a16:creationId xmlns:a16="http://schemas.microsoft.com/office/drawing/2014/main" id="{73B46E0B-EF81-9DB5-1BBC-8DA113E275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22162" y="108379327"/>
              <a:ext cx="371888" cy="25605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9" name="Picture 5">
              <a:extLst>
                <a:ext uri="{FF2B5EF4-FFF2-40B4-BE49-F238E27FC236}">
                  <a16:creationId xmlns:a16="http://schemas.microsoft.com/office/drawing/2014/main" id="{A85AC820-AEFE-DF92-13E9-067DEE0A20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17510" y="108714345"/>
              <a:ext cx="1118122" cy="12872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0" name="Picture 6">
              <a:extLst>
                <a:ext uri="{FF2B5EF4-FFF2-40B4-BE49-F238E27FC236}">
                  <a16:creationId xmlns:a16="http://schemas.microsoft.com/office/drawing/2014/main" id="{56A2FECA-CF59-315D-FAF6-91A39C03BC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102651" y="108714345"/>
              <a:ext cx="1118122" cy="12872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1" name="Picture 7">
              <a:extLst>
                <a:ext uri="{FF2B5EF4-FFF2-40B4-BE49-F238E27FC236}">
                  <a16:creationId xmlns:a16="http://schemas.microsoft.com/office/drawing/2014/main" id="{00AFD3D2-A232-A82B-9BCC-5B7206AC2D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216951" y="108957368"/>
              <a:ext cx="1118122" cy="12872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2" name="Picture 8">
              <a:extLst>
                <a:ext uri="{FF2B5EF4-FFF2-40B4-BE49-F238E27FC236}">
                  <a16:creationId xmlns:a16="http://schemas.microsoft.com/office/drawing/2014/main" id="{5C2A717F-532F-CEE7-8AF7-16EEB8235D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317706" y="108957368"/>
              <a:ext cx="1118122" cy="12872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3" name="Picture 9">
              <a:extLst>
                <a:ext uri="{FF2B5EF4-FFF2-40B4-BE49-F238E27FC236}">
                  <a16:creationId xmlns:a16="http://schemas.microsoft.com/office/drawing/2014/main" id="{05D0E057-2C38-2CA9-AE1E-A0EE34DE5A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22162" y="108714345"/>
              <a:ext cx="1118122" cy="12872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spTree>
    <p:extLst>
      <p:ext uri="{BB962C8B-B14F-4D97-AF65-F5344CB8AC3E}">
        <p14:creationId xmlns:p14="http://schemas.microsoft.com/office/powerpoint/2010/main" val="2685540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226AB-C774-32AA-6772-10C72039B87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6FCD8EE-D2B8-2990-FD51-11501EB8E758}"/>
              </a:ext>
            </a:extLst>
          </p:cNvPr>
          <p:cNvSpPr>
            <a:spLocks noGrp="1"/>
          </p:cNvSpPr>
          <p:nvPr>
            <p:ph type="body" sz="quarter" idx="79"/>
          </p:nvPr>
        </p:nvSpPr>
        <p:spPr>
          <a:xfrm>
            <a:off x="630475" y="1577938"/>
            <a:ext cx="10972800" cy="566309"/>
          </a:xfrm>
        </p:spPr>
        <p:txBody>
          <a:bodyPr/>
          <a:lstStyle/>
          <a:p>
            <a:r>
              <a:rPr lang="en-US">
                <a:latin typeface="Aptos"/>
              </a:rPr>
              <a:t>By selecting the Add button in the Decertified Self-Insured Employer or Decertified Association of Self Insurer Employers sections, users can add information for each employer record, as necessary.</a:t>
            </a:r>
          </a:p>
        </p:txBody>
      </p:sp>
      <p:sp>
        <p:nvSpPr>
          <p:cNvPr id="3" name="Title 2">
            <a:extLst>
              <a:ext uri="{FF2B5EF4-FFF2-40B4-BE49-F238E27FC236}">
                <a16:creationId xmlns:a16="http://schemas.microsoft.com/office/drawing/2014/main" id="{0714AEEE-FE08-5D3B-399C-EB56CA63B68A}"/>
              </a:ext>
            </a:extLst>
          </p:cNvPr>
          <p:cNvSpPr>
            <a:spLocks noGrp="1"/>
          </p:cNvSpPr>
          <p:nvPr>
            <p:ph type="title"/>
          </p:nvPr>
        </p:nvSpPr>
        <p:spPr/>
        <p:txBody>
          <a:bodyPr/>
          <a:lstStyle/>
          <a:p>
            <a:r>
              <a:rPr lang="en-US">
                <a:latin typeface="Aptos" panose="020B0004020202020204" pitchFamily="34" charset="0"/>
              </a:rPr>
              <a:t>Additional Sections for Private Carriers</a:t>
            </a:r>
          </a:p>
        </p:txBody>
      </p:sp>
      <p:sp>
        <p:nvSpPr>
          <p:cNvPr id="4" name="Text Placeholder 2">
            <a:extLst>
              <a:ext uri="{FF2B5EF4-FFF2-40B4-BE49-F238E27FC236}">
                <a16:creationId xmlns:a16="http://schemas.microsoft.com/office/drawing/2014/main" id="{D44F3296-747C-B80C-786E-140F3ED4DC50}"/>
              </a:ext>
            </a:extLst>
          </p:cNvPr>
          <p:cNvSpPr txBox="1">
            <a:spLocks/>
          </p:cNvSpPr>
          <p:nvPr/>
        </p:nvSpPr>
        <p:spPr>
          <a:xfrm>
            <a:off x="609599" y="1252116"/>
            <a:ext cx="773798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DECERTIFIED SELF-INSURED EMPLOYER &amp; DECERTIFIED ASSOCIATION OF SELF INSURER EMPLOYERS</a:t>
            </a:r>
          </a:p>
        </p:txBody>
      </p:sp>
      <p:pic>
        <p:nvPicPr>
          <p:cNvPr id="7" name="Picture 6">
            <a:extLst>
              <a:ext uri="{FF2B5EF4-FFF2-40B4-BE49-F238E27FC236}">
                <a16:creationId xmlns:a16="http://schemas.microsoft.com/office/drawing/2014/main" id="{B0EFDCEE-6FFE-159B-4AE2-110253610DEB}"/>
              </a:ext>
            </a:extLst>
          </p:cNvPr>
          <p:cNvPicPr>
            <a:picLocks noChangeAspect="1"/>
          </p:cNvPicPr>
          <p:nvPr/>
        </p:nvPicPr>
        <p:blipFill>
          <a:blip r:embed="rId2"/>
          <a:stretch>
            <a:fillRect/>
          </a:stretch>
        </p:blipFill>
        <p:spPr>
          <a:xfrm>
            <a:off x="988254" y="2341875"/>
            <a:ext cx="10315699" cy="3631986"/>
          </a:xfrm>
          <a:prstGeom prst="rect">
            <a:avLst/>
          </a:prstGeom>
          <a:ln>
            <a:solidFill>
              <a:schemeClr val="accent4"/>
            </a:solidFill>
          </a:ln>
        </p:spPr>
      </p:pic>
      <p:sp>
        <p:nvSpPr>
          <p:cNvPr id="8" name="Rectangle 7">
            <a:extLst>
              <a:ext uri="{FF2B5EF4-FFF2-40B4-BE49-F238E27FC236}">
                <a16:creationId xmlns:a16="http://schemas.microsoft.com/office/drawing/2014/main" id="{5B0142E6-AEA0-F736-40C7-C2B4F6B9E090}"/>
              </a:ext>
            </a:extLst>
          </p:cNvPr>
          <p:cNvSpPr/>
          <p:nvPr/>
        </p:nvSpPr>
        <p:spPr>
          <a:xfrm>
            <a:off x="988254" y="3872669"/>
            <a:ext cx="635012" cy="28520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10" name="Rectangle 9">
            <a:extLst>
              <a:ext uri="{FF2B5EF4-FFF2-40B4-BE49-F238E27FC236}">
                <a16:creationId xmlns:a16="http://schemas.microsoft.com/office/drawing/2014/main" id="{8E87DDF2-863A-BD8D-D490-9888D3E76A62}"/>
              </a:ext>
            </a:extLst>
          </p:cNvPr>
          <p:cNvSpPr/>
          <p:nvPr/>
        </p:nvSpPr>
        <p:spPr>
          <a:xfrm>
            <a:off x="988254" y="5635319"/>
            <a:ext cx="635012" cy="28520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1211585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7290A-BF62-0638-6722-10A14B13822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3B5DC39-2110-9215-9DA3-F3ADBD10790D}"/>
              </a:ext>
            </a:extLst>
          </p:cNvPr>
          <p:cNvSpPr>
            <a:spLocks noGrp="1"/>
          </p:cNvSpPr>
          <p:nvPr>
            <p:ph type="body" sz="quarter" idx="79"/>
          </p:nvPr>
        </p:nvSpPr>
        <p:spPr>
          <a:xfrm>
            <a:off x="609599" y="1366519"/>
            <a:ext cx="10972800" cy="566309"/>
          </a:xfrm>
        </p:spPr>
        <p:txBody>
          <a:bodyPr/>
          <a:lstStyle/>
          <a:p>
            <a:r>
              <a:rPr lang="en-US">
                <a:latin typeface="Aptos" panose="020B0004020202020204" pitchFamily="34" charset="0"/>
              </a:rPr>
              <a:t>Before submitting the webform, users must declare the information submitted is correct. Once the form is submitted, the user is brought back to the Claims Expenditure and Premium Data Page, and the status of the form will update to ‘Submitted’.</a:t>
            </a:r>
          </a:p>
        </p:txBody>
      </p:sp>
      <p:sp>
        <p:nvSpPr>
          <p:cNvPr id="3" name="Title 2">
            <a:extLst>
              <a:ext uri="{FF2B5EF4-FFF2-40B4-BE49-F238E27FC236}">
                <a16:creationId xmlns:a16="http://schemas.microsoft.com/office/drawing/2014/main" id="{941D9CFF-2B45-230D-E68B-CBCFAF1DCBA6}"/>
              </a:ext>
            </a:extLst>
          </p:cNvPr>
          <p:cNvSpPr>
            <a:spLocks noGrp="1"/>
          </p:cNvSpPr>
          <p:nvPr>
            <p:ph type="title"/>
          </p:nvPr>
        </p:nvSpPr>
        <p:spPr/>
        <p:txBody>
          <a:bodyPr/>
          <a:lstStyle/>
          <a:p>
            <a:r>
              <a:rPr lang="en-US">
                <a:latin typeface="Aptos" panose="020B0004020202020204" pitchFamily="34" charset="0"/>
              </a:rPr>
              <a:t>Submitting the Webform</a:t>
            </a:r>
          </a:p>
        </p:txBody>
      </p:sp>
      <p:pic>
        <p:nvPicPr>
          <p:cNvPr id="6" name="Picture 5">
            <a:extLst>
              <a:ext uri="{FF2B5EF4-FFF2-40B4-BE49-F238E27FC236}">
                <a16:creationId xmlns:a16="http://schemas.microsoft.com/office/drawing/2014/main" id="{06166B5E-24C1-8766-58EE-EBEEF43EA47C}"/>
              </a:ext>
            </a:extLst>
          </p:cNvPr>
          <p:cNvPicPr>
            <a:picLocks noChangeAspect="1"/>
          </p:cNvPicPr>
          <p:nvPr/>
        </p:nvPicPr>
        <p:blipFill>
          <a:blip r:embed="rId2"/>
          <a:srcRect b="5688"/>
          <a:stretch/>
        </p:blipFill>
        <p:spPr>
          <a:xfrm>
            <a:off x="688768" y="2191821"/>
            <a:ext cx="10814462" cy="1312102"/>
          </a:xfrm>
          <a:prstGeom prst="rect">
            <a:avLst/>
          </a:prstGeom>
          <a:ln>
            <a:solidFill>
              <a:schemeClr val="accent4"/>
            </a:solidFill>
          </a:ln>
        </p:spPr>
      </p:pic>
      <p:sp>
        <p:nvSpPr>
          <p:cNvPr id="11" name="Rectangle 10">
            <a:extLst>
              <a:ext uri="{FF2B5EF4-FFF2-40B4-BE49-F238E27FC236}">
                <a16:creationId xmlns:a16="http://schemas.microsoft.com/office/drawing/2014/main" id="{4B0F46D0-A972-2AAB-C0F4-EC8E52802956}"/>
              </a:ext>
            </a:extLst>
          </p:cNvPr>
          <p:cNvSpPr/>
          <p:nvPr/>
        </p:nvSpPr>
        <p:spPr>
          <a:xfrm>
            <a:off x="10755323" y="3168852"/>
            <a:ext cx="635012" cy="28520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8" name="Picture 7">
            <a:extLst>
              <a:ext uri="{FF2B5EF4-FFF2-40B4-BE49-F238E27FC236}">
                <a16:creationId xmlns:a16="http://schemas.microsoft.com/office/drawing/2014/main" id="{73118FA0-AB2F-78FC-3FA7-ECA1A92498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767" y="3703542"/>
            <a:ext cx="10352466" cy="2373120"/>
          </a:xfrm>
          <a:prstGeom prst="rect">
            <a:avLst/>
          </a:prstGeom>
        </p:spPr>
      </p:pic>
      <p:sp>
        <p:nvSpPr>
          <p:cNvPr id="12" name="Rectangle 11">
            <a:extLst>
              <a:ext uri="{FF2B5EF4-FFF2-40B4-BE49-F238E27FC236}">
                <a16:creationId xmlns:a16="http://schemas.microsoft.com/office/drawing/2014/main" id="{664AA6AC-2ABB-094D-12EA-13C8138D5A2F}"/>
              </a:ext>
            </a:extLst>
          </p:cNvPr>
          <p:cNvSpPr/>
          <p:nvPr/>
        </p:nvSpPr>
        <p:spPr>
          <a:xfrm>
            <a:off x="5892881" y="5419543"/>
            <a:ext cx="625692" cy="368609"/>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3371811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D9038-3A53-82CC-3A6B-2166771B370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A620F10-BED4-B7D4-1E97-A0F1DD3074A3}"/>
              </a:ext>
            </a:extLst>
          </p:cNvPr>
          <p:cNvSpPr>
            <a:spLocks noGrp="1"/>
          </p:cNvSpPr>
          <p:nvPr>
            <p:ph type="body" sz="quarter" idx="79"/>
          </p:nvPr>
        </p:nvSpPr>
        <p:spPr>
          <a:xfrm>
            <a:off x="609600" y="1561992"/>
            <a:ext cx="10972800" cy="566309"/>
          </a:xfrm>
        </p:spPr>
        <p:txBody>
          <a:bodyPr/>
          <a:lstStyle/>
          <a:p>
            <a:r>
              <a:rPr lang="en-US">
                <a:latin typeface="Aptos" panose="020B0004020202020204" pitchFamily="34" charset="0"/>
              </a:rPr>
              <a:t>The Claims Expenditure and Premium Data Webform for Self-Insured Employers and Association of Self-Insured Employers  only collects claims expenditure data. </a:t>
            </a:r>
          </a:p>
        </p:txBody>
      </p:sp>
      <p:sp>
        <p:nvSpPr>
          <p:cNvPr id="3" name="Title 2">
            <a:extLst>
              <a:ext uri="{FF2B5EF4-FFF2-40B4-BE49-F238E27FC236}">
                <a16:creationId xmlns:a16="http://schemas.microsoft.com/office/drawing/2014/main" id="{29B4F225-ACE8-2FA9-01A7-555F3BF014CE}"/>
              </a:ext>
            </a:extLst>
          </p:cNvPr>
          <p:cNvSpPr>
            <a:spLocks noGrp="1"/>
          </p:cNvSpPr>
          <p:nvPr>
            <p:ph type="title"/>
          </p:nvPr>
        </p:nvSpPr>
        <p:spPr/>
        <p:txBody>
          <a:bodyPr/>
          <a:lstStyle/>
          <a:p>
            <a:r>
              <a:rPr lang="en-US">
                <a:latin typeface="Aptos" panose="020B0004020202020204" pitchFamily="34" charset="0"/>
              </a:rPr>
              <a:t>Claims Expenditure and Premium Data Webform</a:t>
            </a:r>
          </a:p>
        </p:txBody>
      </p:sp>
      <p:sp>
        <p:nvSpPr>
          <p:cNvPr id="4" name="Text Placeholder 2">
            <a:extLst>
              <a:ext uri="{FF2B5EF4-FFF2-40B4-BE49-F238E27FC236}">
                <a16:creationId xmlns:a16="http://schemas.microsoft.com/office/drawing/2014/main" id="{07DE4D81-4BC3-3977-5B9A-29853B1D7A37}"/>
              </a:ext>
            </a:extLst>
          </p:cNvPr>
          <p:cNvSpPr txBox="1">
            <a:spLocks/>
          </p:cNvSpPr>
          <p:nvPr/>
        </p:nvSpPr>
        <p:spPr>
          <a:xfrm>
            <a:off x="609599" y="1258379"/>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SELF-INSURED EMPLOYER/ASSOCIATION WEBFORM </a:t>
            </a:r>
          </a:p>
        </p:txBody>
      </p:sp>
      <p:pic>
        <p:nvPicPr>
          <p:cNvPr id="11" name="Picture 10" descr="Graphical user interface, text, application, email&#10;&#10;AI-generated content may be incorrect.">
            <a:extLst>
              <a:ext uri="{FF2B5EF4-FFF2-40B4-BE49-F238E27FC236}">
                <a16:creationId xmlns:a16="http://schemas.microsoft.com/office/drawing/2014/main" id="{2EE05A18-9AF3-FCC2-0FB3-1464FAC895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1031" y="2214519"/>
            <a:ext cx="9349937" cy="4103638"/>
          </a:xfrm>
          <a:prstGeom prst="rect">
            <a:avLst/>
          </a:prstGeom>
        </p:spPr>
      </p:pic>
    </p:spTree>
    <p:extLst>
      <p:ext uri="{BB962C8B-B14F-4D97-AF65-F5344CB8AC3E}">
        <p14:creationId xmlns:p14="http://schemas.microsoft.com/office/powerpoint/2010/main" val="3417273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51EBE-C1AC-DFF3-272C-50B84D9A9CD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C9D5181-2131-C3F2-CFB6-91E9374D066C}"/>
              </a:ext>
            </a:extLst>
          </p:cNvPr>
          <p:cNvSpPr>
            <a:spLocks noGrp="1"/>
          </p:cNvSpPr>
          <p:nvPr>
            <p:ph type="body" sz="quarter" idx="79"/>
          </p:nvPr>
        </p:nvSpPr>
        <p:spPr/>
        <p:txBody>
          <a:bodyPr/>
          <a:lstStyle/>
          <a:p>
            <a:r>
              <a:rPr lang="en-US"/>
              <a:t>After data has been submitted, the data must be verified. Notification will be sent to all Insurers on October 31</a:t>
            </a:r>
            <a:r>
              <a:rPr lang="en-US" baseline="30000"/>
              <a:t>st</a:t>
            </a:r>
            <a:r>
              <a:rPr lang="en-US"/>
              <a:t> requesting to verify the data that had been submitted for the previous fiscal year. The verification window will be open until January 1</a:t>
            </a:r>
            <a:r>
              <a:rPr lang="en-US" baseline="30000"/>
              <a:t>st</a:t>
            </a:r>
            <a:r>
              <a:rPr lang="en-US"/>
              <a:t>. </a:t>
            </a:r>
          </a:p>
        </p:txBody>
      </p:sp>
      <p:sp>
        <p:nvSpPr>
          <p:cNvPr id="3" name="Title 2">
            <a:extLst>
              <a:ext uri="{FF2B5EF4-FFF2-40B4-BE49-F238E27FC236}">
                <a16:creationId xmlns:a16="http://schemas.microsoft.com/office/drawing/2014/main" id="{6CD5183A-623C-E47F-3EF3-06F3F1D3255B}"/>
              </a:ext>
            </a:extLst>
          </p:cNvPr>
          <p:cNvSpPr>
            <a:spLocks noGrp="1"/>
          </p:cNvSpPr>
          <p:nvPr>
            <p:ph type="title"/>
          </p:nvPr>
        </p:nvSpPr>
        <p:spPr/>
        <p:txBody>
          <a:bodyPr/>
          <a:lstStyle/>
          <a:p>
            <a:r>
              <a:rPr lang="en-US"/>
              <a:t>Claims Expenditure and Premium Data Verification Email</a:t>
            </a:r>
          </a:p>
        </p:txBody>
      </p:sp>
      <p:grpSp>
        <p:nvGrpSpPr>
          <p:cNvPr id="4" name="Group 2">
            <a:extLst>
              <a:ext uri="{FF2B5EF4-FFF2-40B4-BE49-F238E27FC236}">
                <a16:creationId xmlns:a16="http://schemas.microsoft.com/office/drawing/2014/main" id="{9ADE0F17-4E2F-3741-8593-C0E3C448E420}"/>
              </a:ext>
            </a:extLst>
          </p:cNvPr>
          <p:cNvGrpSpPr>
            <a:grpSpLocks/>
          </p:cNvGrpSpPr>
          <p:nvPr/>
        </p:nvGrpSpPr>
        <p:grpSpPr bwMode="auto">
          <a:xfrm>
            <a:off x="2476564" y="1957642"/>
            <a:ext cx="6767512" cy="4132262"/>
            <a:chOff x="106813057" y="108122287"/>
            <a:chExt cx="6767146" cy="4133446"/>
          </a:xfrm>
        </p:grpSpPr>
        <p:pic>
          <p:nvPicPr>
            <p:cNvPr id="4099" name="Picture 3">
              <a:extLst>
                <a:ext uri="{FF2B5EF4-FFF2-40B4-BE49-F238E27FC236}">
                  <a16:creationId xmlns:a16="http://schemas.microsoft.com/office/drawing/2014/main" id="{297B2549-3535-C6A7-F904-CF9560B82A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13057" y="108122287"/>
              <a:ext cx="6767146" cy="413344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 name="Rectangle 4">
              <a:extLst>
                <a:ext uri="{FF2B5EF4-FFF2-40B4-BE49-F238E27FC236}">
                  <a16:creationId xmlns:a16="http://schemas.microsoft.com/office/drawing/2014/main" id="{C5F44A7D-0201-F282-4E01-1455568FDE5C}"/>
                </a:ext>
              </a:extLst>
            </p:cNvPr>
            <p:cNvSpPr>
              <a:spLocks noChangeArrowheads="1"/>
            </p:cNvSpPr>
            <p:nvPr/>
          </p:nvSpPr>
          <p:spPr bwMode="auto">
            <a:xfrm>
              <a:off x="107457766" y="108708497"/>
              <a:ext cx="1870841" cy="199698"/>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D9831329-F602-EDF9-93D2-127C5A234A0E}"/>
                </a:ext>
              </a:extLst>
            </p:cNvPr>
            <p:cNvSpPr>
              <a:spLocks noChangeArrowheads="1"/>
            </p:cNvSpPr>
            <p:nvPr/>
          </p:nvSpPr>
          <p:spPr bwMode="auto">
            <a:xfrm>
              <a:off x="106953269" y="109118400"/>
              <a:ext cx="6505904" cy="315311"/>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104059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DD1CE-2E2F-430A-7E22-B45C3406A3F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D63AC2A-08A2-3ADA-7BC7-38145F3C8038}"/>
              </a:ext>
            </a:extLst>
          </p:cNvPr>
          <p:cNvSpPr>
            <a:spLocks noGrp="1"/>
          </p:cNvSpPr>
          <p:nvPr>
            <p:ph type="body" sz="quarter" idx="79"/>
          </p:nvPr>
        </p:nvSpPr>
        <p:spPr>
          <a:xfrm>
            <a:off x="609600" y="1649674"/>
            <a:ext cx="10972800" cy="566309"/>
          </a:xfrm>
        </p:spPr>
        <p:txBody>
          <a:bodyPr/>
          <a:lstStyle/>
          <a:p>
            <a:r>
              <a:rPr lang="en-US">
                <a:latin typeface="Aptos"/>
              </a:rPr>
              <a:t>When the verification window is active, a message will be displayed on the user's external homepage. </a:t>
            </a:r>
          </a:p>
        </p:txBody>
      </p:sp>
      <p:sp>
        <p:nvSpPr>
          <p:cNvPr id="3" name="Title 2">
            <a:extLst>
              <a:ext uri="{FF2B5EF4-FFF2-40B4-BE49-F238E27FC236}">
                <a16:creationId xmlns:a16="http://schemas.microsoft.com/office/drawing/2014/main" id="{7E831ECF-F513-FFF9-A4E1-7AAB08B84F4B}"/>
              </a:ext>
            </a:extLst>
          </p:cNvPr>
          <p:cNvSpPr>
            <a:spLocks noGrp="1"/>
          </p:cNvSpPr>
          <p:nvPr>
            <p:ph type="title"/>
          </p:nvPr>
        </p:nvSpPr>
        <p:spPr/>
        <p:txBody>
          <a:bodyPr/>
          <a:lstStyle/>
          <a:p>
            <a:r>
              <a:rPr lang="en-US">
                <a:latin typeface="Aptos" panose="020B0004020202020204" pitchFamily="34" charset="0"/>
              </a:rPr>
              <a:t>Verifying the Claims Expenditure and Premium Data Filing</a:t>
            </a:r>
          </a:p>
        </p:txBody>
      </p:sp>
      <p:sp>
        <p:nvSpPr>
          <p:cNvPr id="4" name="Text Placeholder 2">
            <a:extLst>
              <a:ext uri="{FF2B5EF4-FFF2-40B4-BE49-F238E27FC236}">
                <a16:creationId xmlns:a16="http://schemas.microsoft.com/office/drawing/2014/main" id="{18F52F85-0A6B-3419-1BF5-2027520DA73D}"/>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VERIFICATION REMINDER</a:t>
            </a:r>
          </a:p>
        </p:txBody>
      </p:sp>
      <p:pic>
        <p:nvPicPr>
          <p:cNvPr id="8" name="Picture 7" descr="Graphical user interface, application&#10;&#10;AI-generated content may be incorrect.">
            <a:extLst>
              <a:ext uri="{FF2B5EF4-FFF2-40B4-BE49-F238E27FC236}">
                <a16:creationId xmlns:a16="http://schemas.microsoft.com/office/drawing/2014/main" id="{00787470-B56D-7353-33FE-B260BD0BA7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341" y="2166853"/>
            <a:ext cx="10261860" cy="3345086"/>
          </a:xfrm>
          <a:prstGeom prst="rect">
            <a:avLst/>
          </a:prstGeom>
        </p:spPr>
      </p:pic>
      <p:sp>
        <p:nvSpPr>
          <p:cNvPr id="12" name="Rectangle 11">
            <a:extLst>
              <a:ext uri="{FF2B5EF4-FFF2-40B4-BE49-F238E27FC236}">
                <a16:creationId xmlns:a16="http://schemas.microsoft.com/office/drawing/2014/main" id="{AE1BB1EB-9DA2-A151-831D-5C94CB3E704A}"/>
              </a:ext>
            </a:extLst>
          </p:cNvPr>
          <p:cNvSpPr/>
          <p:nvPr/>
        </p:nvSpPr>
        <p:spPr>
          <a:xfrm>
            <a:off x="713233" y="3576682"/>
            <a:ext cx="10003536" cy="368609"/>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3237815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B4C6D-8950-E430-0E03-F5E31A3D603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197A4B7-1623-62B6-2B14-A2A30DDAEB64}"/>
              </a:ext>
            </a:extLst>
          </p:cNvPr>
          <p:cNvSpPr>
            <a:spLocks noGrp="1"/>
          </p:cNvSpPr>
          <p:nvPr>
            <p:ph type="body" sz="quarter" idx="79"/>
          </p:nvPr>
        </p:nvSpPr>
        <p:spPr>
          <a:xfrm>
            <a:off x="609600" y="1649674"/>
            <a:ext cx="10972800" cy="566309"/>
          </a:xfrm>
        </p:spPr>
        <p:txBody>
          <a:bodyPr/>
          <a:lstStyle/>
          <a:p>
            <a:r>
              <a:rPr lang="en-US">
                <a:latin typeface="Aptos" panose="020B0004020202020204" pitchFamily="34" charset="0"/>
              </a:rPr>
              <a:t>You can fill out the verification form by selecting “Verify” in the action menu on a Data Window with an Awaiting Verification status.</a:t>
            </a:r>
          </a:p>
        </p:txBody>
      </p:sp>
      <p:sp>
        <p:nvSpPr>
          <p:cNvPr id="3" name="Title 2">
            <a:extLst>
              <a:ext uri="{FF2B5EF4-FFF2-40B4-BE49-F238E27FC236}">
                <a16:creationId xmlns:a16="http://schemas.microsoft.com/office/drawing/2014/main" id="{B3BA6840-D526-C554-F363-A9D71BBD54F1}"/>
              </a:ext>
            </a:extLst>
          </p:cNvPr>
          <p:cNvSpPr>
            <a:spLocks noGrp="1"/>
          </p:cNvSpPr>
          <p:nvPr>
            <p:ph type="title"/>
          </p:nvPr>
        </p:nvSpPr>
        <p:spPr/>
        <p:txBody>
          <a:bodyPr/>
          <a:lstStyle/>
          <a:p>
            <a:r>
              <a:rPr lang="en-US">
                <a:latin typeface="Aptos" panose="020B0004020202020204" pitchFamily="34" charset="0"/>
              </a:rPr>
              <a:t>Verifying the Claims Expenditure and Premium Data Filing</a:t>
            </a:r>
          </a:p>
        </p:txBody>
      </p:sp>
      <p:sp>
        <p:nvSpPr>
          <p:cNvPr id="4" name="Text Placeholder 2">
            <a:extLst>
              <a:ext uri="{FF2B5EF4-FFF2-40B4-BE49-F238E27FC236}">
                <a16:creationId xmlns:a16="http://schemas.microsoft.com/office/drawing/2014/main" id="{5037622D-9C9B-7A22-C41E-F85B58F0AE35}"/>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ACCESSING THE VERIFICATION FORM</a:t>
            </a:r>
          </a:p>
        </p:txBody>
      </p:sp>
      <p:pic>
        <p:nvPicPr>
          <p:cNvPr id="10" name="Picture 9" descr="Graphical user interface, website&#10;&#10;AI-generated content may be incorrect.">
            <a:extLst>
              <a:ext uri="{FF2B5EF4-FFF2-40B4-BE49-F238E27FC236}">
                <a16:creationId xmlns:a16="http://schemas.microsoft.com/office/drawing/2014/main" id="{0B6C4FCF-1B71-539F-3FC0-257B7DEE97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691" y="2515401"/>
            <a:ext cx="10262617" cy="3259892"/>
          </a:xfrm>
          <a:prstGeom prst="rect">
            <a:avLst/>
          </a:prstGeom>
        </p:spPr>
      </p:pic>
      <p:sp>
        <p:nvSpPr>
          <p:cNvPr id="5" name="Rectangle 4">
            <a:extLst>
              <a:ext uri="{FF2B5EF4-FFF2-40B4-BE49-F238E27FC236}">
                <a16:creationId xmlns:a16="http://schemas.microsoft.com/office/drawing/2014/main" id="{E8CEE5E8-0D36-99A6-F790-4B2408457EC4}"/>
              </a:ext>
            </a:extLst>
          </p:cNvPr>
          <p:cNvSpPr/>
          <p:nvPr/>
        </p:nvSpPr>
        <p:spPr>
          <a:xfrm>
            <a:off x="10429978" y="4839717"/>
            <a:ext cx="625692" cy="368609"/>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2579426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6B9AF-001B-FEF8-E842-2CA479AC26E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C237AF9-B0CD-7646-D391-71FBBCF4BE1E}"/>
              </a:ext>
            </a:extLst>
          </p:cNvPr>
          <p:cNvSpPr>
            <a:spLocks noGrp="1"/>
          </p:cNvSpPr>
          <p:nvPr>
            <p:ph type="body" sz="quarter" idx="79"/>
          </p:nvPr>
        </p:nvSpPr>
        <p:spPr>
          <a:xfrm>
            <a:off x="609600" y="1237077"/>
            <a:ext cx="10972800" cy="566309"/>
          </a:xfrm>
        </p:spPr>
        <p:txBody>
          <a:bodyPr/>
          <a:lstStyle/>
          <a:p>
            <a:r>
              <a:rPr lang="en-US">
                <a:latin typeface="Aptos" panose="020B0004020202020204" pitchFamily="34" charset="0"/>
              </a:rPr>
              <a:t>The top of the webform is available as read-only to review submitted information. If you feel any of the information needs to be changed before you verify, the Edit Form button will take you back to the editable version of the form.</a:t>
            </a:r>
          </a:p>
        </p:txBody>
      </p:sp>
      <p:sp>
        <p:nvSpPr>
          <p:cNvPr id="3" name="Title 2">
            <a:extLst>
              <a:ext uri="{FF2B5EF4-FFF2-40B4-BE49-F238E27FC236}">
                <a16:creationId xmlns:a16="http://schemas.microsoft.com/office/drawing/2014/main" id="{E22ADF81-1A21-81AC-BCE0-F6813CD4E420}"/>
              </a:ext>
            </a:extLst>
          </p:cNvPr>
          <p:cNvSpPr>
            <a:spLocks noGrp="1"/>
          </p:cNvSpPr>
          <p:nvPr>
            <p:ph type="title"/>
          </p:nvPr>
        </p:nvSpPr>
        <p:spPr/>
        <p:txBody>
          <a:bodyPr/>
          <a:lstStyle/>
          <a:p>
            <a:r>
              <a:rPr lang="en-US">
                <a:latin typeface="Aptos" panose="020B0004020202020204" pitchFamily="34" charset="0"/>
              </a:rPr>
              <a:t>Verifying the Webform</a:t>
            </a:r>
          </a:p>
        </p:txBody>
      </p:sp>
      <p:pic>
        <p:nvPicPr>
          <p:cNvPr id="6" name="Picture 5">
            <a:extLst>
              <a:ext uri="{FF2B5EF4-FFF2-40B4-BE49-F238E27FC236}">
                <a16:creationId xmlns:a16="http://schemas.microsoft.com/office/drawing/2014/main" id="{CF1E7A2F-5449-CBC8-1E9F-CAC2DB592FD2}"/>
              </a:ext>
            </a:extLst>
          </p:cNvPr>
          <p:cNvPicPr>
            <a:picLocks noChangeAspect="1"/>
          </p:cNvPicPr>
          <p:nvPr/>
        </p:nvPicPr>
        <p:blipFill>
          <a:blip r:embed="rId2"/>
          <a:stretch>
            <a:fillRect/>
          </a:stretch>
        </p:blipFill>
        <p:spPr>
          <a:xfrm>
            <a:off x="2142954" y="4514100"/>
            <a:ext cx="7906093" cy="1695053"/>
          </a:xfrm>
          <a:prstGeom prst="rect">
            <a:avLst/>
          </a:prstGeom>
          <a:ln>
            <a:solidFill>
              <a:schemeClr val="accent4"/>
            </a:solidFill>
          </a:ln>
        </p:spPr>
      </p:pic>
      <p:sp>
        <p:nvSpPr>
          <p:cNvPr id="9" name="Rectangle 8">
            <a:extLst>
              <a:ext uri="{FF2B5EF4-FFF2-40B4-BE49-F238E27FC236}">
                <a16:creationId xmlns:a16="http://schemas.microsoft.com/office/drawing/2014/main" id="{315D6DC1-2409-BADB-D8BC-DB4517913767}"/>
              </a:ext>
            </a:extLst>
          </p:cNvPr>
          <p:cNvSpPr/>
          <p:nvPr/>
        </p:nvSpPr>
        <p:spPr>
          <a:xfrm>
            <a:off x="8740610" y="5793742"/>
            <a:ext cx="1285409" cy="368609"/>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16" name="Picture 15" descr="Graphical user interface, text, application, email&#10;&#10;AI-generated content may be incorrect.">
            <a:extLst>
              <a:ext uri="{FF2B5EF4-FFF2-40B4-BE49-F238E27FC236}">
                <a16:creationId xmlns:a16="http://schemas.microsoft.com/office/drawing/2014/main" id="{2D7F2775-6268-84DF-D491-D8EC939135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954" y="1987785"/>
            <a:ext cx="7906093" cy="2273510"/>
          </a:xfrm>
          <a:prstGeom prst="rect">
            <a:avLst/>
          </a:prstGeom>
        </p:spPr>
      </p:pic>
    </p:spTree>
    <p:extLst>
      <p:ext uri="{BB962C8B-B14F-4D97-AF65-F5344CB8AC3E}">
        <p14:creationId xmlns:p14="http://schemas.microsoft.com/office/powerpoint/2010/main" val="1779060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9EED0-BAC7-9848-1BCB-0E9CA732AB6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1B86140-967B-16BB-C54C-1CA60429F219}"/>
              </a:ext>
            </a:extLst>
          </p:cNvPr>
          <p:cNvSpPr>
            <a:spLocks noGrp="1"/>
          </p:cNvSpPr>
          <p:nvPr>
            <p:ph type="body" sz="quarter" idx="79"/>
          </p:nvPr>
        </p:nvSpPr>
        <p:spPr>
          <a:xfrm>
            <a:off x="609600" y="1201441"/>
            <a:ext cx="10972800" cy="566309"/>
          </a:xfrm>
        </p:spPr>
        <p:txBody>
          <a:bodyPr/>
          <a:lstStyle/>
          <a:p>
            <a:r>
              <a:rPr lang="en-US" dirty="0">
                <a:latin typeface="Aptos" panose="020B0004020202020204" pitchFamily="34" charset="0"/>
              </a:rPr>
              <a:t>After the verification is complete, the status of the submission will update to Verified and the action menu will no longer have Verify as an option.</a:t>
            </a:r>
          </a:p>
        </p:txBody>
      </p:sp>
      <p:sp>
        <p:nvSpPr>
          <p:cNvPr id="3" name="Title 2">
            <a:extLst>
              <a:ext uri="{FF2B5EF4-FFF2-40B4-BE49-F238E27FC236}">
                <a16:creationId xmlns:a16="http://schemas.microsoft.com/office/drawing/2014/main" id="{7F6CB440-EE63-A327-B23F-E9DA11247159}"/>
              </a:ext>
            </a:extLst>
          </p:cNvPr>
          <p:cNvSpPr>
            <a:spLocks noGrp="1"/>
          </p:cNvSpPr>
          <p:nvPr>
            <p:ph type="title"/>
          </p:nvPr>
        </p:nvSpPr>
        <p:spPr/>
        <p:txBody>
          <a:bodyPr/>
          <a:lstStyle/>
          <a:p>
            <a:r>
              <a:rPr lang="en-US" dirty="0">
                <a:latin typeface="Aptos" panose="020B0004020202020204" pitchFamily="34" charset="0"/>
              </a:rPr>
              <a:t>Confirming Verification</a:t>
            </a:r>
          </a:p>
        </p:txBody>
      </p:sp>
      <p:pic>
        <p:nvPicPr>
          <p:cNvPr id="9" name="Picture 8" descr="Table&#10;&#10;AI-generated content may be incorrect.">
            <a:extLst>
              <a:ext uri="{FF2B5EF4-FFF2-40B4-BE49-F238E27FC236}">
                <a16:creationId xmlns:a16="http://schemas.microsoft.com/office/drawing/2014/main" id="{C88DC64F-CF0A-8EA5-354D-5250C9A3AE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8566" y="1861648"/>
            <a:ext cx="9014867" cy="4443533"/>
          </a:xfrm>
          <a:prstGeom prst="rect">
            <a:avLst/>
          </a:prstGeom>
        </p:spPr>
      </p:pic>
      <p:sp>
        <p:nvSpPr>
          <p:cNvPr id="10" name="Rectangle 9">
            <a:extLst>
              <a:ext uri="{FF2B5EF4-FFF2-40B4-BE49-F238E27FC236}">
                <a16:creationId xmlns:a16="http://schemas.microsoft.com/office/drawing/2014/main" id="{38AF1E5B-4381-4BEB-4134-EC9E7427B264}"/>
              </a:ext>
            </a:extLst>
          </p:cNvPr>
          <p:cNvSpPr/>
          <p:nvPr/>
        </p:nvSpPr>
        <p:spPr>
          <a:xfrm>
            <a:off x="5879591" y="3429000"/>
            <a:ext cx="585217" cy="283464"/>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3221006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88EA4-BCD8-AFAE-3B8B-4FD5AC9C406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79E6B17-EAD8-1EEB-1817-AA69C00885E1}"/>
              </a:ext>
            </a:extLst>
          </p:cNvPr>
          <p:cNvSpPr>
            <a:spLocks noGrp="1"/>
          </p:cNvSpPr>
          <p:nvPr>
            <p:ph type="title"/>
          </p:nvPr>
        </p:nvSpPr>
        <p:spPr>
          <a:xfrm>
            <a:off x="609600" y="685800"/>
            <a:ext cx="3493168" cy="430887"/>
          </a:xfrm>
        </p:spPr>
        <p:txBody>
          <a:bodyPr/>
          <a:lstStyle/>
          <a:p>
            <a:r>
              <a:rPr lang="en-US">
                <a:latin typeface="Aptos" panose="020B0004020202020204" pitchFamily="34" charset="0"/>
              </a:rPr>
              <a:t>Important Dates to Note for the Assessment Process</a:t>
            </a:r>
          </a:p>
        </p:txBody>
      </p:sp>
      <p:sp>
        <p:nvSpPr>
          <p:cNvPr id="5" name="TextBox 4">
            <a:extLst>
              <a:ext uri="{FF2B5EF4-FFF2-40B4-BE49-F238E27FC236}">
                <a16:creationId xmlns:a16="http://schemas.microsoft.com/office/drawing/2014/main" id="{6140C4EB-3663-F41C-B861-6CF57D88C0D5}"/>
              </a:ext>
            </a:extLst>
          </p:cNvPr>
          <p:cNvSpPr txBox="1"/>
          <p:nvPr/>
        </p:nvSpPr>
        <p:spPr>
          <a:xfrm>
            <a:off x="5114925" y="952500"/>
            <a:ext cx="5676900" cy="4914900"/>
          </a:xfrm>
          <a:prstGeom prst="rect">
            <a:avLst/>
          </a:prstGeom>
        </p:spPr>
        <p:txBody>
          <a:bodyPr vert="horz" wrap="square" lIns="0" tIns="0" rIns="0" bIns="0" rtlCol="0" anchor="t" anchorCtr="0">
            <a:noAutofit/>
          </a:bodyPr>
          <a:lstStyle/>
          <a:p>
            <a:pPr algn="l">
              <a:spcAft>
                <a:spcPts val="800"/>
              </a:spcAft>
              <a:buClr>
                <a:srgbClr val="00A5DF"/>
              </a:buClr>
            </a:pPr>
            <a:endParaRPr lang="en-US" sz="1400" kern="900" spc="20" err="1">
              <a:latin typeface="Gibson" panose="02000000000000000000" pitchFamily="2" charset="77"/>
            </a:endParaRPr>
          </a:p>
        </p:txBody>
      </p:sp>
      <p:sp>
        <p:nvSpPr>
          <p:cNvPr id="7" name="TextBox 6">
            <a:extLst>
              <a:ext uri="{FF2B5EF4-FFF2-40B4-BE49-F238E27FC236}">
                <a16:creationId xmlns:a16="http://schemas.microsoft.com/office/drawing/2014/main" id="{DBBB0889-9529-3842-66C4-64257B78641C}"/>
              </a:ext>
            </a:extLst>
          </p:cNvPr>
          <p:cNvSpPr txBox="1"/>
          <p:nvPr/>
        </p:nvSpPr>
        <p:spPr>
          <a:xfrm>
            <a:off x="5181600" y="1116687"/>
            <a:ext cx="3390900" cy="2598063"/>
          </a:xfrm>
          <a:prstGeom prst="rect">
            <a:avLst/>
          </a:prstGeom>
        </p:spPr>
        <p:txBody>
          <a:bodyPr vert="horz" wrap="square" lIns="0" tIns="0" rIns="0" bIns="0" rtlCol="0" anchor="t" anchorCtr="0">
            <a:noAutofit/>
          </a:bodyPr>
          <a:lstStyle/>
          <a:p>
            <a:pPr algn="l">
              <a:spcAft>
                <a:spcPts val="800"/>
              </a:spcAft>
              <a:buClr>
                <a:srgbClr val="00A5DF"/>
              </a:buClr>
            </a:pPr>
            <a:endParaRPr lang="en-US" sz="1400" kern="900" spc="20" err="1">
              <a:latin typeface="Gibson" panose="02000000000000000000" pitchFamily="2" charset="77"/>
            </a:endParaRPr>
          </a:p>
        </p:txBody>
      </p:sp>
      <p:sp>
        <p:nvSpPr>
          <p:cNvPr id="8" name="TextBox 7">
            <a:extLst>
              <a:ext uri="{FF2B5EF4-FFF2-40B4-BE49-F238E27FC236}">
                <a16:creationId xmlns:a16="http://schemas.microsoft.com/office/drawing/2014/main" id="{4A707702-C74D-6DC1-CD42-711727F72B71}"/>
              </a:ext>
            </a:extLst>
          </p:cNvPr>
          <p:cNvSpPr txBox="1"/>
          <p:nvPr/>
        </p:nvSpPr>
        <p:spPr>
          <a:xfrm>
            <a:off x="4748980" y="685800"/>
            <a:ext cx="6166669" cy="6010275"/>
          </a:xfrm>
          <a:prstGeom prst="rect">
            <a:avLst/>
          </a:prstGeom>
          <a:ln>
            <a:solidFill>
              <a:schemeClr val="tx2"/>
            </a:solidFill>
          </a:ln>
        </p:spPr>
        <p:txBody>
          <a:bodyPr vert="horz" wrap="square" lIns="0" tIns="0" rIns="0" bIns="0" rtlCol="0" anchor="t" anchorCtr="0">
            <a:noAutofit/>
          </a:bodyPr>
          <a:lstStyle/>
          <a:p>
            <a:pPr marL="342900" indent="-285750" algn="l">
              <a:spcAft>
                <a:spcPts val="800"/>
              </a:spcAft>
              <a:buClr>
                <a:srgbClr val="00A5DF"/>
              </a:buClr>
              <a:buFont typeface="Arial" panose="020B0604020202020204" pitchFamily="34" charset="0"/>
              <a:buChar char="•"/>
            </a:pPr>
            <a:r>
              <a:rPr lang="en-US" sz="1400" b="1" kern="900" spc="20">
                <a:latin typeface="Gibson" panose="02000000000000000000" pitchFamily="2" charset="77"/>
              </a:rPr>
              <a:t>Estimated Assessment</a:t>
            </a:r>
          </a:p>
          <a:p>
            <a:pPr marL="800100" lvl="2"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Sept 30 Invoice Emailed</a:t>
            </a:r>
          </a:p>
          <a:p>
            <a:pPr marL="800100" lvl="2"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Dec 1- first installment due</a:t>
            </a:r>
          </a:p>
          <a:p>
            <a:pPr marL="1257300" lvl="4"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Jan 5- email sent if no payment</a:t>
            </a:r>
          </a:p>
          <a:p>
            <a:pPr marL="1257300" lvl="4"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Jan 12- delinquent letter mailed</a:t>
            </a:r>
          </a:p>
          <a:p>
            <a:pPr marL="1257300" lvl="4"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Jan 22- referral for collections and penalties if no payment</a:t>
            </a:r>
          </a:p>
          <a:p>
            <a:pPr marL="800100" lvl="2"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Jan 1- 2</a:t>
            </a:r>
            <a:r>
              <a:rPr lang="en-US" sz="1400" kern="900" spc="20" baseline="30000">
                <a:latin typeface="Gibson" panose="02000000000000000000" pitchFamily="2" charset="77"/>
              </a:rPr>
              <a:t>nd</a:t>
            </a:r>
            <a:r>
              <a:rPr lang="en-US" sz="1400" kern="900" spc="20">
                <a:latin typeface="Gibson" panose="02000000000000000000" pitchFamily="2" charset="77"/>
              </a:rPr>
              <a:t> installment due</a:t>
            </a:r>
          </a:p>
          <a:p>
            <a:pPr marL="800100" lvl="2"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Feb 1- 3</a:t>
            </a:r>
            <a:r>
              <a:rPr lang="en-US" sz="1400" kern="900" spc="20" baseline="30000">
                <a:latin typeface="Gibson" panose="02000000000000000000" pitchFamily="2" charset="77"/>
              </a:rPr>
              <a:t>rd</a:t>
            </a:r>
            <a:r>
              <a:rPr lang="en-US" sz="1400" kern="900" spc="20">
                <a:latin typeface="Gibson" panose="02000000000000000000" pitchFamily="2" charset="77"/>
              </a:rPr>
              <a:t> installment due</a:t>
            </a:r>
          </a:p>
          <a:p>
            <a:pPr marL="800100" lvl="2"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Mar 1- 4</a:t>
            </a:r>
            <a:r>
              <a:rPr lang="en-US" sz="1400" kern="900" spc="20" baseline="30000">
                <a:latin typeface="Gibson" panose="02000000000000000000" pitchFamily="2" charset="77"/>
              </a:rPr>
              <a:t>th</a:t>
            </a:r>
            <a:r>
              <a:rPr lang="en-US" sz="1400" kern="900" spc="20">
                <a:latin typeface="Gibson" panose="02000000000000000000" pitchFamily="2" charset="77"/>
              </a:rPr>
              <a:t> installment due</a:t>
            </a:r>
          </a:p>
          <a:p>
            <a:pPr marL="342900" indent="-285750">
              <a:spcAft>
                <a:spcPts val="800"/>
              </a:spcAft>
              <a:buClr>
                <a:srgbClr val="00A5DF"/>
              </a:buClr>
              <a:buFont typeface="Arial" panose="020B0604020202020204" pitchFamily="34" charset="0"/>
              <a:buChar char="•"/>
            </a:pPr>
            <a:r>
              <a:rPr lang="en-US" sz="1400" b="1" kern="900" spc="20">
                <a:latin typeface="Gibson" panose="02000000000000000000" pitchFamily="2" charset="77"/>
              </a:rPr>
              <a:t>Final/COLA Assessment</a:t>
            </a:r>
          </a:p>
          <a:p>
            <a:pPr marL="800100" lvl="2"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May 31 Invoice Emailed</a:t>
            </a:r>
          </a:p>
          <a:p>
            <a:pPr marL="800100" lvl="2"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June 30 Final and COLA assessment due or refunds paid</a:t>
            </a:r>
          </a:p>
          <a:p>
            <a:pPr marL="1257300" lvl="4" indent="-285750">
              <a:spcAft>
                <a:spcPts val="800"/>
              </a:spcAft>
              <a:buClr>
                <a:srgbClr val="00A5DF"/>
              </a:buClr>
              <a:buFont typeface="Arial" panose="020B0604020202020204" pitchFamily="34" charset="0"/>
              <a:buChar char="•"/>
            </a:pPr>
            <a:r>
              <a:rPr lang="en-US" sz="1400" kern="900" spc="20">
                <a:latin typeface="Gibson"/>
              </a:rPr>
              <a:t>August 5- email sent if no payment</a:t>
            </a:r>
          </a:p>
          <a:p>
            <a:pPr marL="1257300" lvl="4" indent="-285750">
              <a:spcAft>
                <a:spcPts val="800"/>
              </a:spcAft>
              <a:buClr>
                <a:srgbClr val="00A5DF"/>
              </a:buClr>
              <a:buFont typeface="Arial" panose="020B0604020202020204" pitchFamily="34" charset="0"/>
              <a:buChar char="•"/>
            </a:pPr>
            <a:r>
              <a:rPr lang="en-US" sz="1400" kern="900" spc="20">
                <a:latin typeface="Gibson"/>
              </a:rPr>
              <a:t>August 22- referral for collections and penalties if no payment</a:t>
            </a:r>
          </a:p>
          <a:p>
            <a:pPr marL="342900" lvl="2" indent="-285750">
              <a:spcAft>
                <a:spcPts val="800"/>
              </a:spcAft>
              <a:buClr>
                <a:srgbClr val="00A5DF"/>
              </a:buClr>
              <a:buFont typeface="Arial" panose="020B0604020202020204" pitchFamily="34" charset="0"/>
              <a:buChar char="•"/>
            </a:pPr>
            <a:r>
              <a:rPr lang="en-US" sz="1400" b="1" kern="900" spc="20">
                <a:latin typeface="Gibson" panose="02000000000000000000" pitchFamily="2" charset="77"/>
              </a:rPr>
              <a:t>Data Calls for Claims Expenditure and Premium Data</a:t>
            </a:r>
          </a:p>
          <a:p>
            <a:pPr marL="800100" lvl="3"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Jan 31 email requesting data for previous July- Dec</a:t>
            </a:r>
          </a:p>
          <a:p>
            <a:pPr marL="800100" lvl="3"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July 31 email requesting data for previous Jan- June</a:t>
            </a:r>
          </a:p>
          <a:p>
            <a:pPr marL="800100" lvl="3"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Oct 31 request for verification of data emailed</a:t>
            </a:r>
          </a:p>
          <a:p>
            <a:pPr marL="800100" lvl="3"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Jan 1 verification process ends</a:t>
            </a:r>
          </a:p>
          <a:p>
            <a:pPr marL="1200150" lvl="2" indent="-285750">
              <a:spcAft>
                <a:spcPts val="800"/>
              </a:spcAft>
              <a:buClr>
                <a:srgbClr val="00A5DF"/>
              </a:buClr>
              <a:buFont typeface="Arial" panose="020B0604020202020204" pitchFamily="34" charset="0"/>
              <a:buChar char="•"/>
            </a:pPr>
            <a:endParaRPr lang="en-US" sz="1400" kern="900" spc="20">
              <a:latin typeface="Gibson" panose="02000000000000000000" pitchFamily="2" charset="77"/>
            </a:endParaRPr>
          </a:p>
        </p:txBody>
      </p:sp>
    </p:spTree>
    <p:extLst>
      <p:ext uri="{BB962C8B-B14F-4D97-AF65-F5344CB8AC3E}">
        <p14:creationId xmlns:p14="http://schemas.microsoft.com/office/powerpoint/2010/main" val="4151802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52FF8-CBBA-53F8-AEEE-3F1D1DDA065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3AA7F5A-5B70-1A28-BC17-1D7B6DD02F12}"/>
              </a:ext>
            </a:extLst>
          </p:cNvPr>
          <p:cNvSpPr>
            <a:spLocks noGrp="1"/>
          </p:cNvSpPr>
          <p:nvPr>
            <p:ph type="body" sz="quarter" idx="79"/>
          </p:nvPr>
        </p:nvSpPr>
        <p:spPr>
          <a:xfrm>
            <a:off x="609599" y="1356597"/>
            <a:ext cx="10972800" cy="566309"/>
          </a:xfrm>
        </p:spPr>
        <p:txBody>
          <a:bodyPr/>
          <a:lstStyle/>
          <a:p>
            <a:r>
              <a:rPr lang="en-US">
                <a:latin typeface="Aptos" panose="020B0004020202020204" pitchFamily="34" charset="0"/>
              </a:rPr>
              <a:t>Once the internal process of calculating the Estimated, Final, and COLA assessment occurs, invoices will be generated, and Insurers will be notified of the assessment payment via email.</a:t>
            </a:r>
          </a:p>
        </p:txBody>
      </p:sp>
      <p:sp>
        <p:nvSpPr>
          <p:cNvPr id="3" name="Title 2">
            <a:extLst>
              <a:ext uri="{FF2B5EF4-FFF2-40B4-BE49-F238E27FC236}">
                <a16:creationId xmlns:a16="http://schemas.microsoft.com/office/drawing/2014/main" id="{97EDB13F-E0CC-29FD-AD04-498E0EC41377}"/>
              </a:ext>
            </a:extLst>
          </p:cNvPr>
          <p:cNvSpPr>
            <a:spLocks noGrp="1"/>
          </p:cNvSpPr>
          <p:nvPr>
            <p:ph type="title"/>
          </p:nvPr>
        </p:nvSpPr>
        <p:spPr/>
        <p:txBody>
          <a:bodyPr/>
          <a:lstStyle/>
          <a:p>
            <a:r>
              <a:rPr lang="en-US">
                <a:latin typeface="Aptos" panose="020B0004020202020204" pitchFamily="34" charset="0"/>
              </a:rPr>
              <a:t>Notification of Invoice Due </a:t>
            </a:r>
          </a:p>
        </p:txBody>
      </p:sp>
      <p:pic>
        <p:nvPicPr>
          <p:cNvPr id="5" name="Picture 4">
            <a:extLst>
              <a:ext uri="{FF2B5EF4-FFF2-40B4-BE49-F238E27FC236}">
                <a16:creationId xmlns:a16="http://schemas.microsoft.com/office/drawing/2014/main" id="{17F3BFFC-4906-BEFA-360A-C4AED9AB10B2}"/>
              </a:ext>
            </a:extLst>
          </p:cNvPr>
          <p:cNvPicPr>
            <a:picLocks noChangeAspect="1"/>
          </p:cNvPicPr>
          <p:nvPr/>
        </p:nvPicPr>
        <p:blipFill>
          <a:blip r:embed="rId2"/>
          <a:stretch>
            <a:fillRect/>
          </a:stretch>
        </p:blipFill>
        <p:spPr>
          <a:xfrm>
            <a:off x="2337133" y="2248072"/>
            <a:ext cx="7517731" cy="3680747"/>
          </a:xfrm>
          <a:prstGeom prst="rect">
            <a:avLst/>
          </a:prstGeom>
          <a:ln>
            <a:solidFill>
              <a:schemeClr val="accent4"/>
            </a:solidFill>
          </a:ln>
        </p:spPr>
      </p:pic>
    </p:spTree>
    <p:extLst>
      <p:ext uri="{BB962C8B-B14F-4D97-AF65-F5344CB8AC3E}">
        <p14:creationId xmlns:p14="http://schemas.microsoft.com/office/powerpoint/2010/main" val="2676062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95E55-426D-E4B7-C1DA-BA730DA0FA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08DB465-F192-0301-A8F7-4D0ED13FD065}"/>
              </a:ext>
            </a:extLst>
          </p:cNvPr>
          <p:cNvSpPr>
            <a:spLocks noGrp="1"/>
          </p:cNvSpPr>
          <p:nvPr>
            <p:ph type="body" sz="quarter" idx="79"/>
          </p:nvPr>
        </p:nvSpPr>
        <p:spPr>
          <a:xfrm>
            <a:off x="609600" y="844188"/>
            <a:ext cx="10972800" cy="566309"/>
          </a:xfrm>
        </p:spPr>
        <p:txBody>
          <a:bodyPr/>
          <a:lstStyle/>
          <a:p>
            <a:r>
              <a:rPr lang="en-US">
                <a:latin typeface="Aptos" panose="020B0004020202020204" pitchFamily="34" charset="0"/>
              </a:rPr>
              <a:t>The invoice attached to the email will include the cover letter and invoice for the associated assessment. </a:t>
            </a:r>
          </a:p>
        </p:txBody>
      </p:sp>
      <p:sp>
        <p:nvSpPr>
          <p:cNvPr id="3" name="Title 2">
            <a:extLst>
              <a:ext uri="{FF2B5EF4-FFF2-40B4-BE49-F238E27FC236}">
                <a16:creationId xmlns:a16="http://schemas.microsoft.com/office/drawing/2014/main" id="{F2930FE2-6EDD-5970-419C-E106E2627930}"/>
              </a:ext>
            </a:extLst>
          </p:cNvPr>
          <p:cNvSpPr>
            <a:spLocks noGrp="1"/>
          </p:cNvSpPr>
          <p:nvPr>
            <p:ph type="title"/>
          </p:nvPr>
        </p:nvSpPr>
        <p:spPr>
          <a:xfrm>
            <a:off x="609600" y="276225"/>
            <a:ext cx="10972800" cy="430887"/>
          </a:xfrm>
        </p:spPr>
        <p:txBody>
          <a:bodyPr/>
          <a:lstStyle/>
          <a:p>
            <a:r>
              <a:rPr lang="en-US">
                <a:latin typeface="Aptos" panose="020B0004020202020204" pitchFamily="34" charset="0"/>
              </a:rPr>
              <a:t>Notification of Invoice Due </a:t>
            </a:r>
          </a:p>
        </p:txBody>
      </p:sp>
      <p:sp>
        <p:nvSpPr>
          <p:cNvPr id="8" name="Rectangle 7">
            <a:extLst>
              <a:ext uri="{FF2B5EF4-FFF2-40B4-BE49-F238E27FC236}">
                <a16:creationId xmlns:a16="http://schemas.microsoft.com/office/drawing/2014/main" id="{A7F504DF-4DAF-0BBD-A52A-A35D03E087A3}"/>
              </a:ext>
            </a:extLst>
          </p:cNvPr>
          <p:cNvSpPr/>
          <p:nvPr/>
        </p:nvSpPr>
        <p:spPr>
          <a:xfrm>
            <a:off x="5962650" y="1410497"/>
            <a:ext cx="4810125" cy="4418416"/>
          </a:xfrm>
          <a:prstGeom prst="rect">
            <a:avLst/>
          </a:prstGeom>
          <a:ln w="12700">
            <a:solidFill>
              <a:schemeClr val="tx1"/>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9" name="TextBox 8">
            <a:extLst>
              <a:ext uri="{FF2B5EF4-FFF2-40B4-BE49-F238E27FC236}">
                <a16:creationId xmlns:a16="http://schemas.microsoft.com/office/drawing/2014/main" id="{81B3160F-E75E-DF7C-AB80-58A015183789}"/>
              </a:ext>
            </a:extLst>
          </p:cNvPr>
          <p:cNvSpPr txBox="1"/>
          <p:nvPr/>
        </p:nvSpPr>
        <p:spPr>
          <a:xfrm>
            <a:off x="6838950" y="3562350"/>
            <a:ext cx="2660650" cy="768350"/>
          </a:xfrm>
          <a:prstGeom prst="rect">
            <a:avLst/>
          </a:prstGeom>
        </p:spPr>
        <p:txBody>
          <a:bodyPr vert="horz" wrap="square" lIns="0" tIns="0" rIns="0" bIns="0" rtlCol="0" anchor="t" anchorCtr="0">
            <a:noAutofit/>
          </a:bodyPr>
          <a:lstStyle/>
          <a:p>
            <a:pPr algn="ctr">
              <a:spcAft>
                <a:spcPts val="800"/>
              </a:spcAft>
              <a:buClr>
                <a:srgbClr val="00A5DF"/>
              </a:buClr>
            </a:pPr>
            <a:r>
              <a:rPr lang="en-US" sz="1400" kern="900" spc="20">
                <a:latin typeface="Gibson" panose="02000000000000000000" pitchFamily="2" charset="77"/>
              </a:rPr>
              <a:t>Insert dummy invoice here </a:t>
            </a:r>
          </a:p>
        </p:txBody>
      </p:sp>
      <p:pic>
        <p:nvPicPr>
          <p:cNvPr id="5" name="Picture 4">
            <a:extLst>
              <a:ext uri="{FF2B5EF4-FFF2-40B4-BE49-F238E27FC236}">
                <a16:creationId xmlns:a16="http://schemas.microsoft.com/office/drawing/2014/main" id="{800FD7A5-2CE3-0EAD-8189-5C0CF85EC64E}"/>
              </a:ext>
            </a:extLst>
          </p:cNvPr>
          <p:cNvPicPr>
            <a:picLocks noChangeAspect="1"/>
          </p:cNvPicPr>
          <p:nvPr/>
        </p:nvPicPr>
        <p:blipFill>
          <a:blip r:embed="rId2"/>
          <a:srcRect b="23032"/>
          <a:stretch/>
        </p:blipFill>
        <p:spPr>
          <a:xfrm>
            <a:off x="6096000" y="1477172"/>
            <a:ext cx="4578435" cy="4266403"/>
          </a:xfrm>
          <a:prstGeom prst="rect">
            <a:avLst/>
          </a:prstGeom>
        </p:spPr>
      </p:pic>
      <p:pic>
        <p:nvPicPr>
          <p:cNvPr id="13" name="Picture 12" descr="Graphical user interface, text, application, email&#10;&#10;AI-generated content may be incorrect.">
            <a:extLst>
              <a:ext uri="{FF2B5EF4-FFF2-40B4-BE49-F238E27FC236}">
                <a16:creationId xmlns:a16="http://schemas.microsoft.com/office/drawing/2014/main" id="{CC04E638-461D-A027-E033-9906B793AE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391" y="1409913"/>
            <a:ext cx="4730967" cy="4418416"/>
          </a:xfrm>
          <a:prstGeom prst="rect">
            <a:avLst/>
          </a:prstGeom>
        </p:spPr>
      </p:pic>
    </p:spTree>
    <p:extLst>
      <p:ext uri="{BB962C8B-B14F-4D97-AF65-F5344CB8AC3E}">
        <p14:creationId xmlns:p14="http://schemas.microsoft.com/office/powerpoint/2010/main" val="760581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ED2653-9788-D49D-982C-68B170C2C9A9}"/>
              </a:ext>
            </a:extLst>
          </p:cNvPr>
          <p:cNvSpPr>
            <a:spLocks noGrp="1"/>
          </p:cNvSpPr>
          <p:nvPr>
            <p:ph type="body" sz="quarter" idx="18"/>
          </p:nvPr>
        </p:nvSpPr>
        <p:spPr>
          <a:xfrm>
            <a:off x="696439" y="1994527"/>
            <a:ext cx="10599450" cy="1434473"/>
          </a:xfrm>
        </p:spPr>
        <p:txBody>
          <a:bodyPr/>
          <a:lstStyle/>
          <a:p>
            <a:r>
              <a:rPr lang="en-US" sz="2400" dirty="0"/>
              <a:t>WCS staff is here to help! For any issues that arise pertaining to the new assessment process in CARDS, you will direct your questions to </a:t>
            </a:r>
            <a:r>
              <a:rPr lang="en-US" sz="2400" dirty="0">
                <a:hlinkClick r:id="rId3" tooltip="mailto:wcsra@dir.nv.gov">
                  <a:extLst>
                    <a:ext uri="{A12FA001-AC4F-418D-AE19-62706E023703}">
                      <ahyp:hlinkClr xmlns:ahyp="http://schemas.microsoft.com/office/drawing/2018/hyperlinkcolor" val="tx"/>
                    </a:ext>
                  </a:extLst>
                </a:hlinkClick>
              </a:rPr>
              <a:t>WCSRA@dir.nv.gov</a:t>
            </a:r>
            <a:r>
              <a:rPr lang="en-US" sz="2400" dirty="0"/>
              <a:t>. </a:t>
            </a:r>
          </a:p>
          <a:p>
            <a:endParaRPr lang="en-US" sz="2400" dirty="0"/>
          </a:p>
          <a:p>
            <a:r>
              <a:rPr lang="en-US" sz="2400" dirty="0"/>
              <a:t>All other assessment related questions should be directed to </a:t>
            </a:r>
            <a:r>
              <a:rPr lang="en-US" sz="2400" dirty="0">
                <a:hlinkClick r:id="rId4">
                  <a:extLst>
                    <a:ext uri="{A12FA001-AC4F-418D-AE19-62706E023703}">
                      <ahyp:hlinkClr xmlns:ahyp="http://schemas.microsoft.com/office/drawing/2018/hyperlinkcolor" val="tx"/>
                    </a:ext>
                  </a:extLst>
                </a:hlinkClick>
              </a:rPr>
              <a:t>wcassessment@business.nv.gov</a:t>
            </a:r>
            <a:r>
              <a:rPr lang="en-US" sz="2400" dirty="0"/>
              <a:t>.  </a:t>
            </a:r>
          </a:p>
        </p:txBody>
      </p:sp>
      <p:sp>
        <p:nvSpPr>
          <p:cNvPr id="3" name="Title 2">
            <a:extLst>
              <a:ext uri="{FF2B5EF4-FFF2-40B4-BE49-F238E27FC236}">
                <a16:creationId xmlns:a16="http://schemas.microsoft.com/office/drawing/2014/main" id="{32019F26-F511-0FA3-651C-07B7B278ADEE}"/>
              </a:ext>
            </a:extLst>
          </p:cNvPr>
          <p:cNvSpPr>
            <a:spLocks noGrp="1"/>
          </p:cNvSpPr>
          <p:nvPr>
            <p:ph type="title"/>
          </p:nvPr>
        </p:nvSpPr>
        <p:spPr>
          <a:xfrm>
            <a:off x="595855" y="5047488"/>
            <a:ext cx="10352561" cy="791012"/>
          </a:xfrm>
        </p:spPr>
        <p:txBody>
          <a:bodyPr/>
          <a:lstStyle/>
          <a:p>
            <a:r>
              <a:rPr lang="en-US" dirty="0"/>
              <a:t>Questions? </a:t>
            </a:r>
          </a:p>
        </p:txBody>
      </p:sp>
      <p:sp>
        <p:nvSpPr>
          <p:cNvPr id="4" name="Text Placeholder 3">
            <a:extLst>
              <a:ext uri="{FF2B5EF4-FFF2-40B4-BE49-F238E27FC236}">
                <a16:creationId xmlns:a16="http://schemas.microsoft.com/office/drawing/2014/main" id="{43ED0796-B465-C58F-973B-67F2A3C8953C}"/>
              </a:ext>
            </a:extLst>
          </p:cNvPr>
          <p:cNvSpPr>
            <a:spLocks noGrp="1"/>
          </p:cNvSpPr>
          <p:nvPr>
            <p:ph type="body" sz="quarter" idx="17"/>
          </p:nvPr>
        </p:nvSpPr>
        <p:spPr/>
        <p:txBody>
          <a:bodyPr/>
          <a:lstStyle/>
          <a:p>
            <a:r>
              <a:rPr lang="en-US" dirty="0">
                <a:latin typeface="Gibson SemiBold"/>
              </a:rPr>
              <a:t>Claims Expenditure and premium data reporting</a:t>
            </a:r>
            <a:endParaRPr lang="en-US" dirty="0"/>
          </a:p>
        </p:txBody>
      </p:sp>
    </p:spTree>
    <p:extLst>
      <p:ext uri="{BB962C8B-B14F-4D97-AF65-F5344CB8AC3E}">
        <p14:creationId xmlns:p14="http://schemas.microsoft.com/office/powerpoint/2010/main" val="66034606"/>
      </p:ext>
    </p:extLst>
  </p:cSld>
  <p:clrMapOvr>
    <a:masterClrMapping/>
  </p:clrMapOvr>
</p:sld>
</file>

<file path=ppt/theme/theme1.xml><?xml version="1.0" encoding="utf-8"?>
<a:theme xmlns:a="http://schemas.openxmlformats.org/drawingml/2006/main" name="1_UPDATED">
  <a:themeElements>
    <a:clrScheme name="CapTech">
      <a:dk1>
        <a:srgbClr val="333F48"/>
      </a:dk1>
      <a:lt1>
        <a:srgbClr val="FFFFFF"/>
      </a:lt1>
      <a:dk2>
        <a:srgbClr val="005EB8"/>
      </a:dk2>
      <a:lt2>
        <a:srgbClr val="F5F5F6"/>
      </a:lt2>
      <a:accent1>
        <a:srgbClr val="FDDA24"/>
      </a:accent1>
      <a:accent2>
        <a:srgbClr val="888B8D"/>
      </a:accent2>
      <a:accent3>
        <a:srgbClr val="D9D9D6"/>
      </a:accent3>
      <a:accent4>
        <a:srgbClr val="003865"/>
      </a:accent4>
      <a:accent5>
        <a:srgbClr val="68D2DF"/>
      </a:accent5>
      <a:accent6>
        <a:srgbClr val="00A5DF"/>
      </a:accent6>
      <a:hlink>
        <a:srgbClr val="005EB8"/>
      </a:hlink>
      <a:folHlink>
        <a:srgbClr val="00A5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a:miter lim="400000"/>
        </a:ln>
        <a:extLst>
          <a:ext uri="{C572A759-6A51-4108-AA02-DFA0A04FC94B}">
            <ma14:wrappingTextBoxFlag xmlns:ma14="http://schemas.microsoft.com/office/mac/drawingml/2011/main" xmlns:p="http://schemas.openxmlformats.org/presentationml/2006/main" xmlns:r="http://schemas.openxmlformats.org/officeDocument/2006/relationships" xmlns="" val="1"/>
          </a:ext>
        </a:extLst>
      </a:spPr>
      <a:bodyPr wrap="square" lIns="50793" tIns="50793" rIns="50793" bIns="50793" anchor="t">
        <a:spAutoFit/>
      </a:bodyPr>
      <a:lstStyle>
        <a:defPPr algn="l" defTabSz="457154">
          <a:spcAft>
            <a:spcPts val="1800"/>
          </a:spcAft>
          <a:defRPr sz="1200" kern="900" spc="20" dirty="0">
            <a:solidFill>
              <a:schemeClr val="tx1"/>
            </a:solidFill>
            <a:latin typeface="Gibson" panose="02000000000000000000" pitchFamily="2" charset="77"/>
          </a:defRPr>
        </a:defPPr>
      </a:lstStyle>
    </a:spDef>
    <a:txDef>
      <a:spPr/>
      <a:bodyPr vert="horz" wrap="square" lIns="0" tIns="0" rIns="0" bIns="0" rtlCol="0" anchor="t" anchorCtr="0">
        <a:noAutofit/>
      </a:bodyPr>
      <a:lstStyle>
        <a:defPPr algn="l">
          <a:spcAft>
            <a:spcPts val="800"/>
          </a:spcAft>
          <a:buClr>
            <a:srgbClr val="00A5DF"/>
          </a:buClr>
          <a:defRPr sz="1400" kern="900" spc="20" dirty="0" err="1" smtClean="0">
            <a:latin typeface="Gibson" panose="02000000000000000000" pitchFamily="2" charset="77"/>
          </a:defRPr>
        </a:defPPr>
      </a:lstStyle>
    </a:txDef>
  </a:objectDefaults>
  <a:extraClrSchemeLst/>
  <a:extLst>
    <a:ext uri="{05A4C25C-085E-4340-85A3-A5531E510DB2}">
      <thm15:themeFamily xmlns:thm15="http://schemas.microsoft.com/office/thememl/2012/main" name="CAPTECH PPT TEMPLATE 2020" id="{15DEB9A9-AA99-6140-8030-88B3C1DE2D92}" vid="{A9D9EA17-C1D4-F545-869B-02CB45AA39E7}"/>
    </a:ext>
  </a:extLst>
</a:theme>
</file>

<file path=ppt/theme/theme2.xml><?xml version="1.0" encoding="utf-8"?>
<a:theme xmlns:a="http://schemas.openxmlformats.org/drawingml/2006/main" name="2_UPDATED">
  <a:themeElements>
    <a:clrScheme name="CapTech">
      <a:dk1>
        <a:srgbClr val="333F48"/>
      </a:dk1>
      <a:lt1>
        <a:srgbClr val="FFFFFF"/>
      </a:lt1>
      <a:dk2>
        <a:srgbClr val="005EB8"/>
      </a:dk2>
      <a:lt2>
        <a:srgbClr val="F5F5F6"/>
      </a:lt2>
      <a:accent1>
        <a:srgbClr val="FDDA24"/>
      </a:accent1>
      <a:accent2>
        <a:srgbClr val="888B8D"/>
      </a:accent2>
      <a:accent3>
        <a:srgbClr val="D9D9D6"/>
      </a:accent3>
      <a:accent4>
        <a:srgbClr val="003865"/>
      </a:accent4>
      <a:accent5>
        <a:srgbClr val="68D2DF"/>
      </a:accent5>
      <a:accent6>
        <a:srgbClr val="00A5DF"/>
      </a:accent6>
      <a:hlink>
        <a:srgbClr val="005EB8"/>
      </a:hlink>
      <a:folHlink>
        <a:srgbClr val="00A5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a:miter lim="400000"/>
        </a:ln>
        <a:extLst>
          <a:ext uri="{C572A759-6A51-4108-AA02-DFA0A04FC94B}">
            <ma14:wrappingTextBoxFlag xmlns="" xmlns:r="http://schemas.openxmlformats.org/officeDocument/2006/relationships" xmlns:p="http://schemas.openxmlformats.org/presentationml/2006/main" xmlns:ma14="http://schemas.microsoft.com/office/mac/drawingml/2011/main" val="1"/>
          </a:ext>
        </a:extLst>
      </a:spPr>
      <a:bodyPr wrap="square" lIns="50793" tIns="50793" rIns="50793" bIns="50793" anchor="t">
        <a:spAutoFit/>
      </a:bodyPr>
      <a:lstStyle>
        <a:defPPr algn="l" defTabSz="457154">
          <a:spcAft>
            <a:spcPts val="1800"/>
          </a:spcAft>
          <a:defRPr sz="1200" kern="900" spc="20" dirty="0">
            <a:solidFill>
              <a:schemeClr val="tx1"/>
            </a:solidFill>
            <a:latin typeface="Gibson" panose="02000000000000000000" pitchFamily="2" charset="77"/>
          </a:defRPr>
        </a:defPPr>
      </a:lstStyle>
    </a:spDef>
    <a:txDef>
      <a:spPr/>
      <a:bodyPr vert="horz" wrap="square" lIns="0" tIns="0" rIns="0" bIns="0" rtlCol="0" anchor="t" anchorCtr="0">
        <a:noAutofit/>
      </a:bodyPr>
      <a:lstStyle>
        <a:defPPr algn="l">
          <a:spcAft>
            <a:spcPts val="800"/>
          </a:spcAft>
          <a:buClr>
            <a:srgbClr val="00A5DF"/>
          </a:buClr>
          <a:defRPr sz="1400" kern="900" spc="20" dirty="0" err="1" smtClean="0">
            <a:latin typeface="Gibson" panose="02000000000000000000" pitchFamily="2" charset="77"/>
          </a:defRPr>
        </a:defPPr>
      </a:lstStyle>
    </a:txDef>
  </a:objectDefaults>
  <a:extraClrSchemeLst/>
  <a:extLst>
    <a:ext uri="{05A4C25C-085E-4340-85A3-A5531E510DB2}">
      <thm15:themeFamily xmlns:thm15="http://schemas.microsoft.com/office/thememl/2012/main" name="CAPTECH PPT TEMPLATE 2020" id="{15DEB9A9-AA99-6140-8030-88B3C1DE2D92}" vid="{A9D9EA17-C1D4-F545-869B-02CB45AA39E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d98dc6b-9d7b-4a82-9cae-a27874cc94e0" xsi:nil="true"/>
    <lcf76f155ced4ddcb4097134ff3c332f xmlns="b4ca6f4f-bb75-48a2-8ed4-caa6facdfd4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437C3B2DBFEED4D823A30920B787D28" ma:contentTypeVersion="12" ma:contentTypeDescription="Create a new document." ma:contentTypeScope="" ma:versionID="4855c8cd0d7cae21c3730156f65e7d04">
  <xsd:schema xmlns:xsd="http://www.w3.org/2001/XMLSchema" xmlns:xs="http://www.w3.org/2001/XMLSchema" xmlns:p="http://schemas.microsoft.com/office/2006/metadata/properties" xmlns:ns2="b4ca6f4f-bb75-48a2-8ed4-caa6facdfd40" xmlns:ns3="5d98dc6b-9d7b-4a82-9cae-a27874cc94e0" targetNamespace="http://schemas.microsoft.com/office/2006/metadata/properties" ma:root="true" ma:fieldsID="cd6f449bb045a7c3a2046f6739c83009" ns2:_="" ns3:_="">
    <xsd:import namespace="b4ca6f4f-bb75-48a2-8ed4-caa6facdfd40"/>
    <xsd:import namespace="5d98dc6b-9d7b-4a82-9cae-a27874cc94e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ca6f4f-bb75-48a2-8ed4-caa6facdfd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13bb73f-e2d2-482b-8e61-3bf6a9fa62f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d98dc6b-9d7b-4a82-9cae-a27874cc94e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dff510b-4d87-4cea-9c31-d1bec642f45b}" ma:internalName="TaxCatchAll" ma:showField="CatchAllData" ma:web="5d98dc6b-9d7b-4a82-9cae-a27874cc94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40E70F-F529-4AFD-8FC2-C37229C3D635}">
  <ds:schemaRefs>
    <ds:schemaRef ds:uri="http://schemas.microsoft.com/sharepoint/v3/contenttype/forms"/>
  </ds:schemaRefs>
</ds:datastoreItem>
</file>

<file path=customXml/itemProps2.xml><?xml version="1.0" encoding="utf-8"?>
<ds:datastoreItem xmlns:ds="http://schemas.openxmlformats.org/officeDocument/2006/customXml" ds:itemID="{99923627-D6DD-45B8-99A4-B4659551484D}">
  <ds:schemaRefs>
    <ds:schemaRef ds:uri="http://purl.org/dc/terms/"/>
    <ds:schemaRef ds:uri="http://schemas.openxmlformats.org/package/2006/metadata/core-properties"/>
    <ds:schemaRef ds:uri="5d98dc6b-9d7b-4a82-9cae-a27874cc94e0"/>
    <ds:schemaRef ds:uri="http://schemas.microsoft.com/office/2006/documentManagement/types"/>
    <ds:schemaRef ds:uri="http://schemas.microsoft.com/office/infopath/2007/PartnerControls"/>
    <ds:schemaRef ds:uri="http://purl.org/dc/elements/1.1/"/>
    <ds:schemaRef ds:uri="http://schemas.microsoft.com/office/2006/metadata/properties"/>
    <ds:schemaRef ds:uri="b4ca6f4f-bb75-48a2-8ed4-caa6facdfd40"/>
    <ds:schemaRef ds:uri="http://www.w3.org/XML/1998/namespace"/>
    <ds:schemaRef ds:uri="http://purl.org/dc/dcmitype/"/>
  </ds:schemaRefs>
</ds:datastoreItem>
</file>

<file path=customXml/itemProps3.xml><?xml version="1.0" encoding="utf-8"?>
<ds:datastoreItem xmlns:ds="http://schemas.openxmlformats.org/officeDocument/2006/customXml" ds:itemID="{9DA6DFF5-390C-4E52-A079-765CC485650A}">
  <ds:schemaRefs>
    <ds:schemaRef ds:uri="5d98dc6b-9d7b-4a82-9cae-a27874cc94e0"/>
    <ds:schemaRef ds:uri="b4ca6f4f-bb75-48a2-8ed4-caa6facdfd4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923</TotalTime>
  <Words>1364</Words>
  <Application>Microsoft Office PowerPoint</Application>
  <PresentationFormat>Widescreen</PresentationFormat>
  <Paragraphs>101</Paragraphs>
  <Slides>23</Slides>
  <Notes>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23</vt:i4>
      </vt:variant>
    </vt:vector>
  </HeadingPairs>
  <TitlesOfParts>
    <vt:vector size="33" baseType="lpstr">
      <vt:lpstr>Aptos</vt:lpstr>
      <vt:lpstr>Arial</vt:lpstr>
      <vt:lpstr>Calibri</vt:lpstr>
      <vt:lpstr>Franklin Gothic Book</vt:lpstr>
      <vt:lpstr>Gibson</vt:lpstr>
      <vt:lpstr>Gibson Book</vt:lpstr>
      <vt:lpstr>Gibson Medium</vt:lpstr>
      <vt:lpstr>Gibson SemiBold</vt:lpstr>
      <vt:lpstr>1_UPDATED</vt:lpstr>
      <vt:lpstr>2_UPDATED</vt:lpstr>
      <vt:lpstr>Claims Expenditure &amp; Premium Data Reporting</vt:lpstr>
      <vt:lpstr>Claims Expenditure &amp; Premium Data Reporting</vt:lpstr>
      <vt:lpstr>Insurer Claims Expenditures &amp; Premium Data Webform</vt:lpstr>
      <vt:lpstr>Request for Data Email</vt:lpstr>
      <vt:lpstr>Request for Submission Reminder Email</vt:lpstr>
      <vt:lpstr>Permissions</vt:lpstr>
      <vt:lpstr>Setting Permissions for an Insurer User </vt:lpstr>
      <vt:lpstr>Adding and Selection Permissions for a TPA User </vt:lpstr>
      <vt:lpstr>Navigation</vt:lpstr>
      <vt:lpstr>Claims Expenditure and Premium Data Page</vt:lpstr>
      <vt:lpstr>Claims Expenditure and Premium Data Webform</vt:lpstr>
      <vt:lpstr>Additional Sections for Private Carriers</vt:lpstr>
      <vt:lpstr>Submitting the Webform</vt:lpstr>
      <vt:lpstr>Claims Expenditure and Premium Data Webform</vt:lpstr>
      <vt:lpstr>Claims Expenditure and Premium Data Verification Email</vt:lpstr>
      <vt:lpstr>Verifying the Claims Expenditure and Premium Data Filing</vt:lpstr>
      <vt:lpstr>Verifying the Claims Expenditure and Premium Data Filing</vt:lpstr>
      <vt:lpstr>Verifying the Webform</vt:lpstr>
      <vt:lpstr>Confirming Verification</vt:lpstr>
      <vt:lpstr>Important Dates to Note for the Assessment Process</vt:lpstr>
      <vt:lpstr>Notification of Invoice Due </vt:lpstr>
      <vt:lpstr>Notification of Invoice Due </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Change Management SO</dc:title>
  <dc:creator>Scott Kuhlke</dc:creator>
  <cp:lastModifiedBy>Claudia Cortez</cp:lastModifiedBy>
  <cp:revision>39</cp:revision>
  <cp:lastPrinted>2025-05-14T21:48:11Z</cp:lastPrinted>
  <dcterms:created xsi:type="dcterms:W3CDTF">2023-08-31T18:52:05Z</dcterms:created>
  <dcterms:modified xsi:type="dcterms:W3CDTF">2025-08-11T15:32:53Z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0x010100C437C3B2DBFEED4D823A30920B787D28</vt:lpwstr>
  </property>
  <property fmtid="{D5CDD505-2E9C-101B-9397-08002B2CF9AE}" pid="3" name="MediaServiceImageTags">
    <vt:lpwstr/>
  </property>
  <property fmtid="{D5CDD505-2E9C-101B-9397-08002B2CF9AE}" pid="4" name="MSIP_Label_7138a076-c22e-4511-a058-63bc0d273c94_Enabled">
    <vt:lpwstr>true</vt:lpwstr>
  </property>
  <property fmtid="{D5CDD505-2E9C-101B-9397-08002B2CF9AE}" pid="5" name="MSIP_Label_7138a076-c22e-4511-a058-63bc0d273c94_SetDate">
    <vt:lpwstr>2025-03-17T23:17:21Z</vt:lpwstr>
  </property>
  <property fmtid="{D5CDD505-2E9C-101B-9397-08002B2CF9AE}" pid="6" name="MSIP_Label_7138a076-c22e-4511-a058-63bc0d273c94_Method">
    <vt:lpwstr>Privileged</vt:lpwstr>
  </property>
  <property fmtid="{D5CDD505-2E9C-101B-9397-08002B2CF9AE}" pid="7" name="MSIP_Label_7138a076-c22e-4511-a058-63bc0d273c94_Name">
    <vt:lpwstr>Public</vt:lpwstr>
  </property>
  <property fmtid="{D5CDD505-2E9C-101B-9397-08002B2CF9AE}" pid="8" name="MSIP_Label_7138a076-c22e-4511-a058-63bc0d273c94_SiteId">
    <vt:lpwstr>ae9d6e9a-cc18-4204-ac29-43a0ccb860e8</vt:lpwstr>
  </property>
  <property fmtid="{D5CDD505-2E9C-101B-9397-08002B2CF9AE}" pid="9" name="MSIP_Label_7138a076-c22e-4511-a058-63bc0d273c94_ActionId">
    <vt:lpwstr>07fca451-a0f4-4b9c-a3ff-f509082d34f8</vt:lpwstr>
  </property>
  <property fmtid="{D5CDD505-2E9C-101B-9397-08002B2CF9AE}" pid="10" name="MSIP_Label_7138a076-c22e-4511-a058-63bc0d273c94_ContentBits">
    <vt:lpwstr>0</vt:lpwstr>
  </property>
  <property fmtid="{D5CDD505-2E9C-101B-9397-08002B2CF9AE}" pid="11" name="MSIP_Label_7138a076-c22e-4511-a058-63bc0d273c94_Tag">
    <vt:lpwstr>10, 0, 1, 1</vt:lpwstr>
  </property>
</Properties>
</file>